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13" r:id="rId2"/>
    <p:sldId id="288" r:id="rId3"/>
    <p:sldId id="260" r:id="rId4"/>
    <p:sldId id="270" r:id="rId5"/>
    <p:sldId id="271" r:id="rId6"/>
    <p:sldId id="2076138919" r:id="rId7"/>
    <p:sldId id="2076138920" r:id="rId8"/>
    <p:sldId id="293" r:id="rId9"/>
    <p:sldId id="294" r:id="rId10"/>
    <p:sldId id="295" r:id="rId11"/>
    <p:sldId id="296" r:id="rId12"/>
    <p:sldId id="297" r:id="rId13"/>
    <p:sldId id="298" r:id="rId14"/>
    <p:sldId id="299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91E5"/>
    <a:srgbClr val="01387B"/>
    <a:srgbClr val="2092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B890A0-41B3-4130-899D-F84C65058997}" v="5" dt="2026-09-14T13:04:32.27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405"/>
  </p:normalViewPr>
  <p:slideViewPr>
    <p:cSldViewPr snapToGrid="0">
      <p:cViewPr varScale="1">
        <p:scale>
          <a:sx n="80" d="100"/>
          <a:sy n="80" d="100"/>
        </p:scale>
        <p:origin x="4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UNOURY Nathan" userId="02232494-b6cd-4177-8914-9a97acfeaf29" providerId="ADAL" clId="{2DBD6CAF-D3F5-40DD-A75A-580C60010143}"/>
    <pc:docChg chg="undo redo custSel addSld delSld modSld sldOrd">
      <pc:chgData name="MOUNOURY Nathan" userId="02232494-b6cd-4177-8914-9a97acfeaf29" providerId="ADAL" clId="{2DBD6CAF-D3F5-40DD-A75A-580C60010143}" dt="2026-09-14T13:12:14.936" v="239" actId="1076"/>
      <pc:docMkLst>
        <pc:docMk/>
      </pc:docMkLst>
      <pc:sldChg chg="del">
        <pc:chgData name="MOUNOURY Nathan" userId="02232494-b6cd-4177-8914-9a97acfeaf29" providerId="ADAL" clId="{2DBD6CAF-D3F5-40DD-A75A-580C60010143}" dt="2026-09-14T10:52:05.773" v="12" actId="2696"/>
        <pc:sldMkLst>
          <pc:docMk/>
          <pc:sldMk cId="3269552860" sldId="283"/>
        </pc:sldMkLst>
      </pc:sldChg>
      <pc:sldChg chg="del">
        <pc:chgData name="MOUNOURY Nathan" userId="02232494-b6cd-4177-8914-9a97acfeaf29" providerId="ADAL" clId="{2DBD6CAF-D3F5-40DD-A75A-580C60010143}" dt="2026-09-14T10:52:11.952" v="14" actId="2696"/>
        <pc:sldMkLst>
          <pc:docMk/>
          <pc:sldMk cId="2233238376" sldId="285"/>
        </pc:sldMkLst>
      </pc:sldChg>
      <pc:sldChg chg="del">
        <pc:chgData name="MOUNOURY Nathan" userId="02232494-b6cd-4177-8914-9a97acfeaf29" providerId="ADAL" clId="{2DBD6CAF-D3F5-40DD-A75A-580C60010143}" dt="2026-09-14T10:52:08.851" v="13" actId="2696"/>
        <pc:sldMkLst>
          <pc:docMk/>
          <pc:sldMk cId="2862396477" sldId="286"/>
        </pc:sldMkLst>
      </pc:sldChg>
      <pc:sldChg chg="add del">
        <pc:chgData name="MOUNOURY Nathan" userId="02232494-b6cd-4177-8914-9a97acfeaf29" providerId="ADAL" clId="{2DBD6CAF-D3F5-40DD-A75A-580C60010143}" dt="2026-09-14T10:51:40.636" v="4" actId="2696"/>
        <pc:sldMkLst>
          <pc:docMk/>
          <pc:sldMk cId="1219572134" sldId="289"/>
        </pc:sldMkLst>
      </pc:sldChg>
      <pc:sldChg chg="modSp mod">
        <pc:chgData name="MOUNOURY Nathan" userId="02232494-b6cd-4177-8914-9a97acfeaf29" providerId="ADAL" clId="{2DBD6CAF-D3F5-40DD-A75A-580C60010143}" dt="2026-09-14T10:56:23.392" v="65" actId="20577"/>
        <pc:sldMkLst>
          <pc:docMk/>
          <pc:sldMk cId="658518058" sldId="293"/>
        </pc:sldMkLst>
        <pc:spChg chg="mod">
          <ac:chgData name="MOUNOURY Nathan" userId="02232494-b6cd-4177-8914-9a97acfeaf29" providerId="ADAL" clId="{2DBD6CAF-D3F5-40DD-A75A-580C60010143}" dt="2026-09-14T10:56:23.392" v="65" actId="20577"/>
          <ac:spMkLst>
            <pc:docMk/>
            <pc:sldMk cId="658518058" sldId="293"/>
            <ac:spMk id="10" creationId="{6DF62927-2194-D7C5-89B8-8A6B3EE87172}"/>
          </ac:spMkLst>
        </pc:spChg>
      </pc:sldChg>
      <pc:sldChg chg="del">
        <pc:chgData name="MOUNOURY Nathan" userId="02232494-b6cd-4177-8914-9a97acfeaf29" providerId="ADAL" clId="{2DBD6CAF-D3F5-40DD-A75A-580C60010143}" dt="2026-09-14T10:51:43.063" v="5" actId="2696"/>
        <pc:sldMkLst>
          <pc:docMk/>
          <pc:sldMk cId="796126020" sldId="2076138905"/>
        </pc:sldMkLst>
      </pc:sldChg>
      <pc:sldChg chg="del">
        <pc:chgData name="MOUNOURY Nathan" userId="02232494-b6cd-4177-8914-9a97acfeaf29" providerId="ADAL" clId="{2DBD6CAF-D3F5-40DD-A75A-580C60010143}" dt="2026-09-14T10:51:46.063" v="6" actId="2696"/>
        <pc:sldMkLst>
          <pc:docMk/>
          <pc:sldMk cId="912327670" sldId="2076138910"/>
        </pc:sldMkLst>
      </pc:sldChg>
      <pc:sldChg chg="del">
        <pc:chgData name="MOUNOURY Nathan" userId="02232494-b6cd-4177-8914-9a97acfeaf29" providerId="ADAL" clId="{2DBD6CAF-D3F5-40DD-A75A-580C60010143}" dt="2026-09-14T10:51:48.660" v="7" actId="2696"/>
        <pc:sldMkLst>
          <pc:docMk/>
          <pc:sldMk cId="4091393819" sldId="2076138914"/>
        </pc:sldMkLst>
      </pc:sldChg>
      <pc:sldChg chg="del">
        <pc:chgData name="MOUNOURY Nathan" userId="02232494-b6cd-4177-8914-9a97acfeaf29" providerId="ADAL" clId="{2DBD6CAF-D3F5-40DD-A75A-580C60010143}" dt="2026-09-14T10:51:52.119" v="8" actId="2696"/>
        <pc:sldMkLst>
          <pc:docMk/>
          <pc:sldMk cId="1876976007" sldId="2076138915"/>
        </pc:sldMkLst>
      </pc:sldChg>
      <pc:sldChg chg="del">
        <pc:chgData name="MOUNOURY Nathan" userId="02232494-b6cd-4177-8914-9a97acfeaf29" providerId="ADAL" clId="{2DBD6CAF-D3F5-40DD-A75A-580C60010143}" dt="2026-09-14T10:51:54.382" v="9" actId="2696"/>
        <pc:sldMkLst>
          <pc:docMk/>
          <pc:sldMk cId="1800479695" sldId="2076138916"/>
        </pc:sldMkLst>
      </pc:sldChg>
      <pc:sldChg chg="del">
        <pc:chgData name="MOUNOURY Nathan" userId="02232494-b6cd-4177-8914-9a97acfeaf29" providerId="ADAL" clId="{2DBD6CAF-D3F5-40DD-A75A-580C60010143}" dt="2026-09-14T10:51:57.844" v="10" actId="2696"/>
        <pc:sldMkLst>
          <pc:docMk/>
          <pc:sldMk cId="1958836868" sldId="2076138917"/>
        </pc:sldMkLst>
      </pc:sldChg>
      <pc:sldChg chg="add del">
        <pc:chgData name="MOUNOURY Nathan" userId="02232494-b6cd-4177-8914-9a97acfeaf29" providerId="ADAL" clId="{2DBD6CAF-D3F5-40DD-A75A-580C60010143}" dt="2026-09-14T10:52:01.536" v="11" actId="2696"/>
        <pc:sldMkLst>
          <pc:docMk/>
          <pc:sldMk cId="464366630" sldId="2076138918"/>
        </pc:sldMkLst>
      </pc:sldChg>
      <pc:sldChg chg="modSp mod ord">
        <pc:chgData name="MOUNOURY Nathan" userId="02232494-b6cd-4177-8914-9a97acfeaf29" providerId="ADAL" clId="{2DBD6CAF-D3F5-40DD-A75A-580C60010143}" dt="2026-09-14T10:56:20.266" v="63" actId="20577"/>
        <pc:sldMkLst>
          <pc:docMk/>
          <pc:sldMk cId="448981402" sldId="2076138919"/>
        </pc:sldMkLst>
        <pc:spChg chg="mod">
          <ac:chgData name="MOUNOURY Nathan" userId="02232494-b6cd-4177-8914-9a97acfeaf29" providerId="ADAL" clId="{2DBD6CAF-D3F5-40DD-A75A-580C60010143}" dt="2026-09-14T10:56:20.266" v="63" actId="20577"/>
          <ac:spMkLst>
            <pc:docMk/>
            <pc:sldMk cId="448981402" sldId="2076138919"/>
            <ac:spMk id="10" creationId="{FF13374A-0D92-1304-BB61-730720048CA0}"/>
          </ac:spMkLst>
        </pc:spChg>
      </pc:sldChg>
      <pc:sldChg chg="addSp delSp modSp mod ord">
        <pc:chgData name="MOUNOURY Nathan" userId="02232494-b6cd-4177-8914-9a97acfeaf29" providerId="ADAL" clId="{2DBD6CAF-D3F5-40DD-A75A-580C60010143}" dt="2026-09-14T13:12:14.936" v="239" actId="1076"/>
        <pc:sldMkLst>
          <pc:docMk/>
          <pc:sldMk cId="376145416" sldId="2076138920"/>
        </pc:sldMkLst>
        <pc:spChg chg="add mod">
          <ac:chgData name="MOUNOURY Nathan" userId="02232494-b6cd-4177-8914-9a97acfeaf29" providerId="ADAL" clId="{2DBD6CAF-D3F5-40DD-A75A-580C60010143}" dt="2026-09-14T13:08:20.725" v="220" actId="255"/>
          <ac:spMkLst>
            <pc:docMk/>
            <pc:sldMk cId="376145416" sldId="2076138920"/>
            <ac:spMk id="3" creationId="{625D8722-2F41-7CEE-5784-4718AF928DD2}"/>
          </ac:spMkLst>
        </pc:spChg>
        <pc:spChg chg="mod">
          <ac:chgData name="MOUNOURY Nathan" userId="02232494-b6cd-4177-8914-9a97acfeaf29" providerId="ADAL" clId="{2DBD6CAF-D3F5-40DD-A75A-580C60010143}" dt="2026-09-14T13:08:15.806" v="219" actId="255"/>
          <ac:spMkLst>
            <pc:docMk/>
            <pc:sldMk cId="376145416" sldId="2076138920"/>
            <ac:spMk id="5" creationId="{69514B81-AAB3-7B62-693D-41E2F12F47A4}"/>
          </ac:spMkLst>
        </pc:spChg>
        <pc:spChg chg="mod">
          <ac:chgData name="MOUNOURY Nathan" userId="02232494-b6cd-4177-8914-9a97acfeaf29" providerId="ADAL" clId="{2DBD6CAF-D3F5-40DD-A75A-580C60010143}" dt="2026-09-14T13:09:46.012" v="230" actId="1076"/>
          <ac:spMkLst>
            <pc:docMk/>
            <pc:sldMk cId="376145416" sldId="2076138920"/>
            <ac:spMk id="6" creationId="{B0B1F5BC-57CB-6599-4617-7044832B8210}"/>
          </ac:spMkLst>
        </pc:spChg>
        <pc:spChg chg="mod">
          <ac:chgData name="MOUNOURY Nathan" userId="02232494-b6cd-4177-8914-9a97acfeaf29" providerId="ADAL" clId="{2DBD6CAF-D3F5-40DD-A75A-580C60010143}" dt="2026-09-14T13:10:22.507" v="237" actId="1076"/>
          <ac:spMkLst>
            <pc:docMk/>
            <pc:sldMk cId="376145416" sldId="2076138920"/>
            <ac:spMk id="7" creationId="{6D866C96-9649-DF35-41F0-D358113CA96D}"/>
          </ac:spMkLst>
        </pc:spChg>
        <pc:spChg chg="del">
          <ac:chgData name="MOUNOURY Nathan" userId="02232494-b6cd-4177-8914-9a97acfeaf29" providerId="ADAL" clId="{2DBD6CAF-D3F5-40DD-A75A-580C60010143}" dt="2026-09-14T10:54:13.022" v="26" actId="478"/>
          <ac:spMkLst>
            <pc:docMk/>
            <pc:sldMk cId="376145416" sldId="2076138920"/>
            <ac:spMk id="10" creationId="{CE0B4C17-1A01-D5C3-30CF-291CB2684D61}"/>
          </ac:spMkLst>
        </pc:spChg>
        <pc:spChg chg="del">
          <ac:chgData name="MOUNOURY Nathan" userId="02232494-b6cd-4177-8914-9a97acfeaf29" providerId="ADAL" clId="{2DBD6CAF-D3F5-40DD-A75A-580C60010143}" dt="2026-09-14T10:54:20.359" v="32" actId="478"/>
          <ac:spMkLst>
            <pc:docMk/>
            <pc:sldMk cId="376145416" sldId="2076138920"/>
            <ac:spMk id="11" creationId="{A2DF9D69-1B3C-7A74-D02D-A072907B0AA1}"/>
          </ac:spMkLst>
        </pc:spChg>
        <pc:spChg chg="add mod">
          <ac:chgData name="MOUNOURY Nathan" userId="02232494-b6cd-4177-8914-9a97acfeaf29" providerId="ADAL" clId="{2DBD6CAF-D3F5-40DD-A75A-580C60010143}" dt="2026-09-14T13:01:45.925" v="137" actId="1076"/>
          <ac:spMkLst>
            <pc:docMk/>
            <pc:sldMk cId="376145416" sldId="2076138920"/>
            <ac:spMk id="14" creationId="{041EF43C-FC68-409A-4BC3-B01D277EA7B3}"/>
          </ac:spMkLst>
        </pc:spChg>
        <pc:spChg chg="mod">
          <ac:chgData name="MOUNOURY Nathan" userId="02232494-b6cd-4177-8914-9a97acfeaf29" providerId="ADAL" clId="{2DBD6CAF-D3F5-40DD-A75A-580C60010143}" dt="2026-09-14T13:09:34.972" v="227" actId="1076"/>
          <ac:spMkLst>
            <pc:docMk/>
            <pc:sldMk cId="376145416" sldId="2076138920"/>
            <ac:spMk id="15" creationId="{9196100C-2D8D-8F24-AC66-A2CFF2E41C67}"/>
          </ac:spMkLst>
        </pc:spChg>
        <pc:spChg chg="add mod">
          <ac:chgData name="MOUNOURY Nathan" userId="02232494-b6cd-4177-8914-9a97acfeaf29" providerId="ADAL" clId="{2DBD6CAF-D3F5-40DD-A75A-580C60010143}" dt="2026-09-14T13:09:51.032" v="231" actId="1076"/>
          <ac:spMkLst>
            <pc:docMk/>
            <pc:sldMk cId="376145416" sldId="2076138920"/>
            <ac:spMk id="18" creationId="{8366884F-A80E-F788-2913-C26A8B637955}"/>
          </ac:spMkLst>
        </pc:spChg>
        <pc:spChg chg="mod">
          <ac:chgData name="MOUNOURY Nathan" userId="02232494-b6cd-4177-8914-9a97acfeaf29" providerId="ADAL" clId="{2DBD6CAF-D3F5-40DD-A75A-580C60010143}" dt="2026-09-14T13:10:07.351" v="235" actId="1076"/>
          <ac:spMkLst>
            <pc:docMk/>
            <pc:sldMk cId="376145416" sldId="2076138920"/>
            <ac:spMk id="19" creationId="{BD42444B-5F14-D3A8-D5C4-648699380AED}"/>
          </ac:spMkLst>
        </pc:spChg>
        <pc:spChg chg="add mod">
          <ac:chgData name="MOUNOURY Nathan" userId="02232494-b6cd-4177-8914-9a97acfeaf29" providerId="ADAL" clId="{2DBD6CAF-D3F5-40DD-A75A-580C60010143}" dt="2026-09-14T13:10:11.880" v="236" actId="1076"/>
          <ac:spMkLst>
            <pc:docMk/>
            <pc:sldMk cId="376145416" sldId="2076138920"/>
            <ac:spMk id="22" creationId="{A4E44317-8F0C-FBAC-B74A-349304FB94B7}"/>
          </ac:spMkLst>
        </pc:spChg>
        <pc:spChg chg="del">
          <ac:chgData name="MOUNOURY Nathan" userId="02232494-b6cd-4177-8914-9a97acfeaf29" providerId="ADAL" clId="{2DBD6CAF-D3F5-40DD-A75A-580C60010143}" dt="2026-09-14T10:54:16.155" v="28" actId="478"/>
          <ac:spMkLst>
            <pc:docMk/>
            <pc:sldMk cId="376145416" sldId="2076138920"/>
            <ac:spMk id="23" creationId="{53BD53CE-6039-8910-BBCA-5EAF83FD6B74}"/>
          </ac:spMkLst>
        </pc:spChg>
        <pc:spChg chg="del mod">
          <ac:chgData name="MOUNOURY Nathan" userId="02232494-b6cd-4177-8914-9a97acfeaf29" providerId="ADAL" clId="{2DBD6CAF-D3F5-40DD-A75A-580C60010143}" dt="2026-09-14T10:54:18.760" v="31" actId="478"/>
          <ac:spMkLst>
            <pc:docMk/>
            <pc:sldMk cId="376145416" sldId="2076138920"/>
            <ac:spMk id="27" creationId="{F1E6EEB9-5710-D67E-E4A5-6ADACAFA9C99}"/>
          </ac:spMkLst>
        </pc:spChg>
        <pc:picChg chg="add mod">
          <ac:chgData name="MOUNOURY Nathan" userId="02232494-b6cd-4177-8914-9a97acfeaf29" providerId="ADAL" clId="{2DBD6CAF-D3F5-40DD-A75A-580C60010143}" dt="2026-09-14T13:01:47.679" v="138" actId="1076"/>
          <ac:picMkLst>
            <pc:docMk/>
            <pc:sldMk cId="376145416" sldId="2076138920"/>
            <ac:picMk id="8" creationId="{89B44AA3-B026-AFD1-59C2-660F5ACBE388}"/>
          </ac:picMkLst>
        </pc:picChg>
        <pc:picChg chg="mod">
          <ac:chgData name="MOUNOURY Nathan" userId="02232494-b6cd-4177-8914-9a97acfeaf29" providerId="ADAL" clId="{2DBD6CAF-D3F5-40DD-A75A-580C60010143}" dt="2026-09-14T13:09:31.285" v="226" actId="1076"/>
          <ac:picMkLst>
            <pc:docMk/>
            <pc:sldMk cId="376145416" sldId="2076138920"/>
            <ac:picMk id="13" creationId="{EF21DDA2-D2FC-5866-B192-CFD1B8881645}"/>
          </ac:picMkLst>
        </pc:picChg>
        <pc:picChg chg="mod">
          <ac:chgData name="MOUNOURY Nathan" userId="02232494-b6cd-4177-8914-9a97acfeaf29" providerId="ADAL" clId="{2DBD6CAF-D3F5-40DD-A75A-580C60010143}" dt="2026-09-14T13:10:03.841" v="234" actId="1076"/>
          <ac:picMkLst>
            <pc:docMk/>
            <pc:sldMk cId="376145416" sldId="2076138920"/>
            <ac:picMk id="17" creationId="{1228CAFB-EC3A-8BC6-4DBC-B9082E0B6313}"/>
          </ac:picMkLst>
        </pc:picChg>
        <pc:picChg chg="del">
          <ac:chgData name="MOUNOURY Nathan" userId="02232494-b6cd-4177-8914-9a97acfeaf29" providerId="ADAL" clId="{2DBD6CAF-D3F5-40DD-A75A-580C60010143}" dt="2026-09-14T10:54:13.998" v="27" actId="478"/>
          <ac:picMkLst>
            <pc:docMk/>
            <pc:sldMk cId="376145416" sldId="2076138920"/>
            <ac:picMk id="21" creationId="{444C0905-A37E-BFB8-6732-395046028CD6}"/>
          </ac:picMkLst>
        </pc:picChg>
        <pc:picChg chg="del">
          <ac:chgData name="MOUNOURY Nathan" userId="02232494-b6cd-4177-8914-9a97acfeaf29" providerId="ADAL" clId="{2DBD6CAF-D3F5-40DD-A75A-580C60010143}" dt="2026-09-14T10:54:16.786" v="29" actId="478"/>
          <ac:picMkLst>
            <pc:docMk/>
            <pc:sldMk cId="376145416" sldId="2076138920"/>
            <ac:picMk id="25" creationId="{9A3494EA-FD21-AB19-B3EB-7F1EF5F9E0DC}"/>
          </ac:picMkLst>
        </pc:picChg>
        <pc:cxnChg chg="add mod">
          <ac:chgData name="MOUNOURY Nathan" userId="02232494-b6cd-4177-8914-9a97acfeaf29" providerId="ADAL" clId="{2DBD6CAF-D3F5-40DD-A75A-580C60010143}" dt="2026-09-14T13:12:14.936" v="239" actId="1076"/>
          <ac:cxnSpMkLst>
            <pc:docMk/>
            <pc:sldMk cId="376145416" sldId="2076138920"/>
            <ac:cxnSpMk id="26" creationId="{E1905603-009A-77F8-26B0-65780AC27F34}"/>
          </ac:cxnSpMkLst>
        </pc:cxnChg>
      </pc:sldChg>
      <pc:sldChg chg="addSp delSp modSp del mod">
        <pc:chgData name="MOUNOURY Nathan" userId="02232494-b6cd-4177-8914-9a97acfeaf29" providerId="ADAL" clId="{2DBD6CAF-D3F5-40DD-A75A-580C60010143}" dt="2026-09-14T10:56:05.404" v="57" actId="2696"/>
        <pc:sldMkLst>
          <pc:docMk/>
          <pc:sldMk cId="2396801710" sldId="2076138921"/>
        </pc:sldMkLst>
        <pc:spChg chg="add del mod">
          <ac:chgData name="MOUNOURY Nathan" userId="02232494-b6cd-4177-8914-9a97acfeaf29" providerId="ADAL" clId="{2DBD6CAF-D3F5-40DD-A75A-580C60010143}" dt="2026-09-14T10:52:30.386" v="18" actId="478"/>
          <ac:spMkLst>
            <pc:docMk/>
            <pc:sldMk cId="2396801710" sldId="2076138921"/>
            <ac:spMk id="3" creationId="{EFE5CD6F-CF46-5D3F-6B81-755BA4F47F15}"/>
          </ac:spMkLst>
        </pc:spChg>
        <pc:spChg chg="del">
          <ac:chgData name="MOUNOURY Nathan" userId="02232494-b6cd-4177-8914-9a97acfeaf29" providerId="ADAL" clId="{2DBD6CAF-D3F5-40DD-A75A-580C60010143}" dt="2026-09-14T10:52:28.232" v="17" actId="478"/>
          <ac:spMkLst>
            <pc:docMk/>
            <pc:sldMk cId="2396801710" sldId="2076138921"/>
            <ac:spMk id="4" creationId="{A91FF037-629C-DA56-A70E-778FEC08A0A1}"/>
          </ac:spMkLst>
        </pc:spChg>
        <pc:spChg chg="del mod">
          <ac:chgData name="MOUNOURY Nathan" userId="02232494-b6cd-4177-8914-9a97acfeaf29" providerId="ADAL" clId="{2DBD6CAF-D3F5-40DD-A75A-580C60010143}" dt="2026-09-14T10:54:26.988" v="33" actId="21"/>
          <ac:spMkLst>
            <pc:docMk/>
            <pc:sldMk cId="2396801710" sldId="2076138921"/>
            <ac:spMk id="8" creationId="{5B7FF3F8-B286-D283-AD91-D49B7C5DE157}"/>
          </ac:spMkLst>
        </pc:spChg>
        <pc:spChg chg="del mod">
          <ac:chgData name="MOUNOURY Nathan" userId="02232494-b6cd-4177-8914-9a97acfeaf29" providerId="ADAL" clId="{2DBD6CAF-D3F5-40DD-A75A-580C60010143}" dt="2026-09-14T10:55:48.871" v="54" actId="21"/>
          <ac:spMkLst>
            <pc:docMk/>
            <pc:sldMk cId="2396801710" sldId="2076138921"/>
            <ac:spMk id="21" creationId="{F85DF65C-6F3A-A1EC-7322-836DFCFC3FED}"/>
          </ac:spMkLst>
        </pc:spChg>
        <pc:picChg chg="del">
          <ac:chgData name="MOUNOURY Nathan" userId="02232494-b6cd-4177-8914-9a97acfeaf29" providerId="ADAL" clId="{2DBD6CAF-D3F5-40DD-A75A-580C60010143}" dt="2026-09-14T10:52:32.738" v="19" actId="478"/>
          <ac:picMkLst>
            <pc:docMk/>
            <pc:sldMk cId="2396801710" sldId="2076138921"/>
            <ac:picMk id="13" creationId="{30AF26B4-8097-006F-6079-1AC337E377B7}"/>
          </ac:picMkLst>
        </pc:picChg>
        <pc:picChg chg="del">
          <ac:chgData name="MOUNOURY Nathan" userId="02232494-b6cd-4177-8914-9a97acfeaf29" providerId="ADAL" clId="{2DBD6CAF-D3F5-40DD-A75A-580C60010143}" dt="2026-09-14T10:52:33.567" v="20" actId="478"/>
          <ac:picMkLst>
            <pc:docMk/>
            <pc:sldMk cId="2396801710" sldId="2076138921"/>
            <ac:picMk id="15" creationId="{422A26F7-4EAB-CDAB-6CF1-4509BCFED667}"/>
          </ac:picMkLst>
        </pc:picChg>
        <pc:picChg chg="del mod">
          <ac:chgData name="MOUNOURY Nathan" userId="02232494-b6cd-4177-8914-9a97acfeaf29" providerId="ADAL" clId="{2DBD6CAF-D3F5-40DD-A75A-580C60010143}" dt="2026-09-14T10:54:53.107" v="39" actId="21"/>
          <ac:picMkLst>
            <pc:docMk/>
            <pc:sldMk cId="2396801710" sldId="2076138921"/>
            <ac:picMk id="17" creationId="{F714CCC6-B910-E506-9396-0B301F27E348}"/>
          </ac:picMkLst>
        </pc:picChg>
      </pc:sldChg>
    </pc:docChg>
  </pc:docChgLst>
  <pc:docChgLst>
    <pc:chgData name="TRIMOREAU Emilie" userId="7ee2e4c3-8b81-47dd-ab73-036f8ea0449c" providerId="ADAL" clId="{87402B00-11F6-44EB-A2B4-67C7758ECEA2}"/>
    <pc:docChg chg="undo redo custSel addSld delSld modSld sldOrd">
      <pc:chgData name="TRIMOREAU Emilie" userId="7ee2e4c3-8b81-47dd-ab73-036f8ea0449c" providerId="ADAL" clId="{87402B00-11F6-44EB-A2B4-67C7758ECEA2}" dt="2026-09-04T15:41:36.613" v="4349" actId="1076"/>
      <pc:docMkLst>
        <pc:docMk/>
      </pc:docMkLst>
      <pc:sldChg chg="addSp delSp modSp mod ord">
        <pc:chgData name="TRIMOREAU Emilie" userId="7ee2e4c3-8b81-47dd-ab73-036f8ea0449c" providerId="ADAL" clId="{87402B00-11F6-44EB-A2B4-67C7758ECEA2}" dt="2026-08-26T09:48:51.289" v="2039" actId="1035"/>
        <pc:sldMkLst>
          <pc:docMk/>
          <pc:sldMk cId="1084694665" sldId="260"/>
        </pc:sldMkLst>
        <pc:spChg chg="add mod">
          <ac:chgData name="TRIMOREAU Emilie" userId="7ee2e4c3-8b81-47dd-ab73-036f8ea0449c" providerId="ADAL" clId="{87402B00-11F6-44EB-A2B4-67C7758ECEA2}" dt="2026-08-26T09:48:17.841" v="2013" actId="1076"/>
          <ac:spMkLst>
            <pc:docMk/>
            <pc:sldMk cId="1084694665" sldId="260"/>
            <ac:spMk id="10" creationId="{BBA0E18D-D2B2-87D2-BD73-4A88A2818FBF}"/>
          </ac:spMkLst>
        </pc:spChg>
        <pc:spChg chg="add mod">
          <ac:chgData name="TRIMOREAU Emilie" userId="7ee2e4c3-8b81-47dd-ab73-036f8ea0449c" providerId="ADAL" clId="{87402B00-11F6-44EB-A2B4-67C7758ECEA2}" dt="2026-08-26T09:48:51.289" v="2039" actId="1035"/>
          <ac:spMkLst>
            <pc:docMk/>
            <pc:sldMk cId="1084694665" sldId="260"/>
            <ac:spMk id="12" creationId="{2BA4617F-69C1-4103-9273-AF46A64BABC8}"/>
          </ac:spMkLst>
        </pc:spChg>
        <pc:spChg chg="add mod">
          <ac:chgData name="TRIMOREAU Emilie" userId="7ee2e4c3-8b81-47dd-ab73-036f8ea0449c" providerId="ADAL" clId="{87402B00-11F6-44EB-A2B4-67C7758ECEA2}" dt="2026-08-26T09:47:42.816" v="1974" actId="20577"/>
          <ac:spMkLst>
            <pc:docMk/>
            <pc:sldMk cId="1084694665" sldId="260"/>
            <ac:spMk id="13" creationId="{E8D0CC81-DE10-006A-27EB-3CC1AF6DC65C}"/>
          </ac:spMkLst>
        </pc:spChg>
        <pc:graphicFrameChg chg="add mod">
          <ac:chgData name="TRIMOREAU Emilie" userId="7ee2e4c3-8b81-47dd-ab73-036f8ea0449c" providerId="ADAL" clId="{87402B00-11F6-44EB-A2B4-67C7758ECEA2}" dt="2026-08-26T09:47:35.503" v="1970"/>
          <ac:graphicFrameMkLst>
            <pc:docMk/>
            <pc:sldMk cId="1084694665" sldId="260"/>
            <ac:graphicFrameMk id="8" creationId="{ECCFBB43-D2B1-DDEE-FB9E-6B39710DCE62}"/>
          </ac:graphicFrameMkLst>
        </pc:graphicFrameChg>
        <pc:graphicFrameChg chg="add mod modGraphic">
          <ac:chgData name="TRIMOREAU Emilie" userId="7ee2e4c3-8b81-47dd-ab73-036f8ea0449c" providerId="ADAL" clId="{87402B00-11F6-44EB-A2B4-67C7758ECEA2}" dt="2026-08-26T09:48:43.893" v="2036"/>
          <ac:graphicFrameMkLst>
            <pc:docMk/>
            <pc:sldMk cId="1084694665" sldId="260"/>
            <ac:graphicFrameMk id="9" creationId="{1B4E2679-36FF-B529-1C74-9360F135F8E4}"/>
          </ac:graphicFrameMkLst>
        </pc:graphicFrameChg>
        <pc:picChg chg="add mod">
          <ac:chgData name="TRIMOREAU Emilie" userId="7ee2e4c3-8b81-47dd-ab73-036f8ea0449c" providerId="ADAL" clId="{87402B00-11F6-44EB-A2B4-67C7758ECEA2}" dt="2026-08-26T09:47:35.503" v="1970"/>
          <ac:picMkLst>
            <pc:docMk/>
            <pc:sldMk cId="1084694665" sldId="260"/>
            <ac:picMk id="14" creationId="{60232D5E-A2BE-25A3-3ECA-ABC608AC236D}"/>
          </ac:picMkLst>
        </pc:picChg>
      </pc:sldChg>
      <pc:sldChg chg="addSp delSp modSp add mod">
        <pc:chgData name="TRIMOREAU Emilie" userId="7ee2e4c3-8b81-47dd-ab73-036f8ea0449c" providerId="ADAL" clId="{87402B00-11F6-44EB-A2B4-67C7758ECEA2}" dt="2026-08-26T09:50:05.185" v="2104"/>
        <pc:sldMkLst>
          <pc:docMk/>
          <pc:sldMk cId="1272736125" sldId="270"/>
        </pc:sldMkLst>
        <pc:spChg chg="add mod">
          <ac:chgData name="TRIMOREAU Emilie" userId="7ee2e4c3-8b81-47dd-ab73-036f8ea0449c" providerId="ADAL" clId="{87402B00-11F6-44EB-A2B4-67C7758ECEA2}" dt="2026-08-26T09:49:20.350" v="2049" actId="20577"/>
          <ac:spMkLst>
            <pc:docMk/>
            <pc:sldMk cId="1272736125" sldId="270"/>
            <ac:spMk id="6" creationId="{2E242015-89DB-763E-67B3-A17E01AAE475}"/>
          </ac:spMkLst>
        </pc:spChg>
        <pc:spChg chg="add mod">
          <ac:chgData name="TRIMOREAU Emilie" userId="7ee2e4c3-8b81-47dd-ab73-036f8ea0449c" providerId="ADAL" clId="{87402B00-11F6-44EB-A2B4-67C7758ECEA2}" dt="2026-08-26T09:49:42.398" v="2089" actId="20577"/>
          <ac:spMkLst>
            <pc:docMk/>
            <pc:sldMk cId="1272736125" sldId="270"/>
            <ac:spMk id="15" creationId="{5D60198F-834E-3A5B-4B60-BF1CAB435DAC}"/>
          </ac:spMkLst>
        </pc:spChg>
        <pc:spChg chg="add mod">
          <ac:chgData name="TRIMOREAU Emilie" userId="7ee2e4c3-8b81-47dd-ab73-036f8ea0449c" providerId="ADAL" clId="{87402B00-11F6-44EB-A2B4-67C7758ECEA2}" dt="2026-08-26T09:49:26.830" v="2054" actId="1035"/>
          <ac:spMkLst>
            <pc:docMk/>
            <pc:sldMk cId="1272736125" sldId="270"/>
            <ac:spMk id="16" creationId="{F07E4AF9-8BC8-AA48-5A11-6179CE769D0E}"/>
          </ac:spMkLst>
        </pc:spChg>
        <pc:graphicFrameChg chg="add mod">
          <ac:chgData name="TRIMOREAU Emilie" userId="7ee2e4c3-8b81-47dd-ab73-036f8ea0449c" providerId="ADAL" clId="{87402B00-11F6-44EB-A2B4-67C7758ECEA2}" dt="2026-08-26T09:49:15.956" v="2045"/>
          <ac:graphicFrameMkLst>
            <pc:docMk/>
            <pc:sldMk cId="1272736125" sldId="270"/>
            <ac:graphicFrameMk id="7" creationId="{1E028A7A-8C69-88F6-5008-A71EB83BBE12}"/>
          </ac:graphicFrameMkLst>
        </pc:graphicFrameChg>
        <pc:graphicFrameChg chg="add mod modGraphic">
          <ac:chgData name="TRIMOREAU Emilie" userId="7ee2e4c3-8b81-47dd-ab73-036f8ea0449c" providerId="ADAL" clId="{87402B00-11F6-44EB-A2B4-67C7758ECEA2}" dt="2026-08-26T09:50:05.185" v="2104"/>
          <ac:graphicFrameMkLst>
            <pc:docMk/>
            <pc:sldMk cId="1272736125" sldId="270"/>
            <ac:graphicFrameMk id="11" creationId="{572E749B-8E25-1829-8A00-2CBC1008808D}"/>
          </ac:graphicFrameMkLst>
        </pc:graphicFrameChg>
        <pc:picChg chg="add mod">
          <ac:chgData name="TRIMOREAU Emilie" userId="7ee2e4c3-8b81-47dd-ab73-036f8ea0449c" providerId="ADAL" clId="{87402B00-11F6-44EB-A2B4-67C7758ECEA2}" dt="2026-08-26T09:49:15.956" v="2045"/>
          <ac:picMkLst>
            <pc:docMk/>
            <pc:sldMk cId="1272736125" sldId="270"/>
            <ac:picMk id="17" creationId="{BBA65ED0-4430-94A2-9869-E2ACD7CF0E74}"/>
          </ac:picMkLst>
        </pc:picChg>
      </pc:sldChg>
      <pc:sldChg chg="addSp modSp add mod">
        <pc:chgData name="TRIMOREAU Emilie" userId="7ee2e4c3-8b81-47dd-ab73-036f8ea0449c" providerId="ADAL" clId="{87402B00-11F6-44EB-A2B4-67C7758ECEA2}" dt="2026-08-26T10:09:43.053" v="2204" actId="6549"/>
        <pc:sldMkLst>
          <pc:docMk/>
          <pc:sldMk cId="1346431616" sldId="271"/>
        </pc:sldMkLst>
        <pc:spChg chg="add mod">
          <ac:chgData name="TRIMOREAU Emilie" userId="7ee2e4c3-8b81-47dd-ab73-036f8ea0449c" providerId="ADAL" clId="{87402B00-11F6-44EB-A2B4-67C7758ECEA2}" dt="2026-08-26T09:50:22.373" v="2109" actId="20577"/>
          <ac:spMkLst>
            <pc:docMk/>
            <pc:sldMk cId="1346431616" sldId="271"/>
            <ac:spMk id="2" creationId="{D4C44E88-6B03-2D2C-247A-8D5A1151C676}"/>
          </ac:spMkLst>
        </pc:spChg>
        <pc:spChg chg="add mod">
          <ac:chgData name="TRIMOREAU Emilie" userId="7ee2e4c3-8b81-47dd-ab73-036f8ea0449c" providerId="ADAL" clId="{87402B00-11F6-44EB-A2B4-67C7758ECEA2}" dt="2026-08-26T10:09:43.053" v="2204" actId="6549"/>
          <ac:spMkLst>
            <pc:docMk/>
            <pc:sldMk cId="1346431616" sldId="271"/>
            <ac:spMk id="5" creationId="{236C1DDB-4D50-CA8E-BED6-B0E089978C83}"/>
          </ac:spMkLst>
        </pc:spChg>
        <pc:spChg chg="add mod">
          <ac:chgData name="TRIMOREAU Emilie" userId="7ee2e4c3-8b81-47dd-ab73-036f8ea0449c" providerId="ADAL" clId="{87402B00-11F6-44EB-A2B4-67C7758ECEA2}" dt="2026-08-26T10:09:41.436" v="2202" actId="1076"/>
          <ac:spMkLst>
            <pc:docMk/>
            <pc:sldMk cId="1346431616" sldId="271"/>
            <ac:spMk id="6" creationId="{8C410F3B-A5BC-CF0F-1FF3-07EC1CD9E7F7}"/>
          </ac:spMkLst>
        </pc:spChg>
        <pc:graphicFrameChg chg="add mod">
          <ac:chgData name="TRIMOREAU Emilie" userId="7ee2e4c3-8b81-47dd-ab73-036f8ea0449c" providerId="ADAL" clId="{87402B00-11F6-44EB-A2B4-67C7758ECEA2}" dt="2026-08-26T09:50:17.978" v="2105"/>
          <ac:graphicFrameMkLst>
            <pc:docMk/>
            <pc:sldMk cId="1346431616" sldId="271"/>
            <ac:graphicFrameMk id="3" creationId="{E3F9EE99-6210-853C-2C7E-4234511DABA0}"/>
          </ac:graphicFrameMkLst>
        </pc:graphicFrameChg>
        <pc:graphicFrameChg chg="add mod modGraphic">
          <ac:chgData name="TRIMOREAU Emilie" userId="7ee2e4c3-8b81-47dd-ab73-036f8ea0449c" providerId="ADAL" clId="{87402B00-11F6-44EB-A2B4-67C7758ECEA2}" dt="2026-08-26T09:50:56.363" v="2133"/>
          <ac:graphicFrameMkLst>
            <pc:docMk/>
            <pc:sldMk cId="1346431616" sldId="271"/>
            <ac:graphicFrameMk id="4" creationId="{0D0A95C5-B0FE-D6EC-A9B7-642D357EC6B9}"/>
          </ac:graphicFrameMkLst>
        </pc:graphicFrameChg>
        <pc:picChg chg="add">
          <ac:chgData name="TRIMOREAU Emilie" userId="7ee2e4c3-8b81-47dd-ab73-036f8ea0449c" providerId="ADAL" clId="{87402B00-11F6-44EB-A2B4-67C7758ECEA2}" dt="2026-08-26T09:50:26.018" v="2110" actId="22"/>
          <ac:picMkLst>
            <pc:docMk/>
            <pc:sldMk cId="1346431616" sldId="271"/>
            <ac:picMk id="8" creationId="{FA444DA8-140F-1C08-B804-4987619A7307}"/>
          </ac:picMkLst>
        </pc:picChg>
      </pc:sldChg>
      <pc:sldChg chg="modSp add mod">
        <pc:chgData name="TRIMOREAU Emilie" userId="7ee2e4c3-8b81-47dd-ab73-036f8ea0449c" providerId="ADAL" clId="{87402B00-11F6-44EB-A2B4-67C7758ECEA2}" dt="2026-08-26T11:34:46.871" v="3506" actId="20577"/>
        <pc:sldMkLst>
          <pc:docMk/>
          <pc:sldMk cId="2604912471" sldId="288"/>
        </pc:sldMkLst>
        <pc:spChg chg="mod">
          <ac:chgData name="TRIMOREAU Emilie" userId="7ee2e4c3-8b81-47dd-ab73-036f8ea0449c" providerId="ADAL" clId="{87402B00-11F6-44EB-A2B4-67C7758ECEA2}" dt="2026-08-26T11:34:46.871" v="3506" actId="20577"/>
          <ac:spMkLst>
            <pc:docMk/>
            <pc:sldMk cId="2604912471" sldId="288"/>
            <ac:spMk id="9" creationId="{1F747D75-5F54-2272-8FE0-2F15C66BD3CA}"/>
          </ac:spMkLst>
        </pc:spChg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658518058" sldId="293"/>
        </pc:sldMkLst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2288205928" sldId="294"/>
        </pc:sldMkLst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1203177857" sldId="295"/>
        </pc:sldMkLst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2675078352" sldId="296"/>
        </pc:sldMkLst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1310591956" sldId="297"/>
        </pc:sldMkLst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2803508400" sldId="298"/>
        </pc:sldMkLst>
      </pc:sldChg>
      <pc:sldChg chg="add">
        <pc:chgData name="TRIMOREAU Emilie" userId="7ee2e4c3-8b81-47dd-ab73-036f8ea0449c" providerId="ADAL" clId="{87402B00-11F6-44EB-A2B4-67C7758ECEA2}" dt="2026-08-26T11:36:50.225" v="3642"/>
        <pc:sldMkLst>
          <pc:docMk/>
          <pc:sldMk cId="870627470" sldId="299"/>
        </pc:sldMkLst>
      </pc:sldChg>
      <pc:sldChg chg="modSp add mod">
        <pc:chgData name="TRIMOREAU Emilie" userId="7ee2e4c3-8b81-47dd-ab73-036f8ea0449c" providerId="ADAL" clId="{87402B00-11F6-44EB-A2B4-67C7758ECEA2}" dt="2026-08-26T12:55:52.916" v="3849" actId="20577"/>
        <pc:sldMkLst>
          <pc:docMk/>
          <pc:sldMk cId="646945926" sldId="313"/>
        </pc:sldMkLst>
        <pc:spChg chg="mod">
          <ac:chgData name="TRIMOREAU Emilie" userId="7ee2e4c3-8b81-47dd-ab73-036f8ea0449c" providerId="ADAL" clId="{87402B00-11F6-44EB-A2B4-67C7758ECEA2}" dt="2026-08-26T12:55:52.916" v="3849" actId="20577"/>
          <ac:spMkLst>
            <pc:docMk/>
            <pc:sldMk cId="646945926" sldId="313"/>
            <ac:spMk id="4" creationId="{EC07D731-1969-67D3-EAAE-606244B05032}"/>
          </ac:spMkLst>
        </pc:spChg>
      </pc:sldChg>
      <pc:sldChg chg="add">
        <pc:chgData name="TRIMOREAU Emilie" userId="7ee2e4c3-8b81-47dd-ab73-036f8ea0449c" providerId="ADAL" clId="{87402B00-11F6-44EB-A2B4-67C7758ECEA2}" dt="2026-09-04T15:36:09.915" v="4283"/>
        <pc:sldMkLst>
          <pc:docMk/>
          <pc:sldMk cId="448981402" sldId="2076138919"/>
        </pc:sldMkLst>
      </pc:sldChg>
      <pc:sldChg chg="addSp delSp modSp add mod">
        <pc:chgData name="TRIMOREAU Emilie" userId="7ee2e4c3-8b81-47dd-ab73-036f8ea0449c" providerId="ADAL" clId="{87402B00-11F6-44EB-A2B4-67C7758ECEA2}" dt="2026-09-04T15:41:36.613" v="4349" actId="1076"/>
        <pc:sldMkLst>
          <pc:docMk/>
          <pc:sldMk cId="376145416" sldId="2076138920"/>
        </pc:sldMkLst>
        <pc:spChg chg="add mod">
          <ac:chgData name="TRIMOREAU Emilie" userId="7ee2e4c3-8b81-47dd-ab73-036f8ea0449c" providerId="ADAL" clId="{87402B00-11F6-44EB-A2B4-67C7758ECEA2}" dt="2026-09-04T15:36:26.059" v="4289"/>
          <ac:spMkLst>
            <pc:docMk/>
            <pc:sldMk cId="376145416" sldId="2076138920"/>
            <ac:spMk id="5" creationId="{69514B81-AAB3-7B62-693D-41E2F12F47A4}"/>
          </ac:spMkLst>
        </pc:spChg>
        <pc:spChg chg="add mod">
          <ac:chgData name="TRIMOREAU Emilie" userId="7ee2e4c3-8b81-47dd-ab73-036f8ea0449c" providerId="ADAL" clId="{87402B00-11F6-44EB-A2B4-67C7758ECEA2}" dt="2026-09-04T15:36:26.059" v="4289"/>
          <ac:spMkLst>
            <pc:docMk/>
            <pc:sldMk cId="376145416" sldId="2076138920"/>
            <ac:spMk id="6" creationId="{B0B1F5BC-57CB-6599-4617-7044832B8210}"/>
          </ac:spMkLst>
        </pc:spChg>
        <pc:spChg chg="add mod">
          <ac:chgData name="TRIMOREAU Emilie" userId="7ee2e4c3-8b81-47dd-ab73-036f8ea0449c" providerId="ADAL" clId="{87402B00-11F6-44EB-A2B4-67C7758ECEA2}" dt="2026-09-04T15:36:26.059" v="4289"/>
          <ac:spMkLst>
            <pc:docMk/>
            <pc:sldMk cId="376145416" sldId="2076138920"/>
            <ac:spMk id="7" creationId="{6D866C96-9649-DF35-41F0-D358113CA96D}"/>
          </ac:spMkLst>
        </pc:spChg>
        <pc:spChg chg="add mod">
          <ac:chgData name="TRIMOREAU Emilie" userId="7ee2e4c3-8b81-47dd-ab73-036f8ea0449c" providerId="ADAL" clId="{87402B00-11F6-44EB-A2B4-67C7758ECEA2}" dt="2026-09-04T15:40:02.737" v="4332" actId="1076"/>
          <ac:spMkLst>
            <pc:docMk/>
            <pc:sldMk cId="376145416" sldId="2076138920"/>
            <ac:spMk id="15" creationId="{9196100C-2D8D-8F24-AC66-A2CFF2E41C67}"/>
          </ac:spMkLst>
        </pc:spChg>
        <pc:spChg chg="add mod">
          <ac:chgData name="TRIMOREAU Emilie" userId="7ee2e4c3-8b81-47dd-ab73-036f8ea0449c" providerId="ADAL" clId="{87402B00-11F6-44EB-A2B4-67C7758ECEA2}" dt="2026-09-04T15:40:31.751" v="4337" actId="1076"/>
          <ac:spMkLst>
            <pc:docMk/>
            <pc:sldMk cId="376145416" sldId="2076138920"/>
            <ac:spMk id="19" creationId="{BD42444B-5F14-D3A8-D5C4-648699380AED}"/>
          </ac:spMkLst>
        </pc:spChg>
        <pc:picChg chg="add mod">
          <ac:chgData name="TRIMOREAU Emilie" userId="7ee2e4c3-8b81-47dd-ab73-036f8ea0449c" providerId="ADAL" clId="{87402B00-11F6-44EB-A2B4-67C7758ECEA2}" dt="2026-09-04T15:39:57.460" v="4330" actId="1076"/>
          <ac:picMkLst>
            <pc:docMk/>
            <pc:sldMk cId="376145416" sldId="2076138920"/>
            <ac:picMk id="13" creationId="{EF21DDA2-D2FC-5866-B192-CFD1B8881645}"/>
          </ac:picMkLst>
        </pc:picChg>
        <pc:picChg chg="add mod">
          <ac:chgData name="TRIMOREAU Emilie" userId="7ee2e4c3-8b81-47dd-ab73-036f8ea0449c" providerId="ADAL" clId="{87402B00-11F6-44EB-A2B4-67C7758ECEA2}" dt="2026-09-04T15:40:24.067" v="4335" actId="1076"/>
          <ac:picMkLst>
            <pc:docMk/>
            <pc:sldMk cId="376145416" sldId="2076138920"/>
            <ac:picMk id="17" creationId="{1228CAFB-EC3A-8BC6-4DBC-B9082E0B6313}"/>
          </ac:picMkLst>
        </pc:picChg>
      </pc:sldChg>
      <pc:sldMasterChg chg="delSldLayout">
        <pc:chgData name="TRIMOREAU Emilie" userId="7ee2e4c3-8b81-47dd-ab73-036f8ea0449c" providerId="ADAL" clId="{87402B00-11F6-44EB-A2B4-67C7758ECEA2}" dt="2026-08-26T14:21:11.986" v="4224" actId="47"/>
        <pc:sldMasterMkLst>
          <pc:docMk/>
          <pc:sldMasterMk cId="2332317358" sldId="2147483648"/>
        </pc:sldMasterMkLst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959F62-CBB8-D337-6A3C-DFB1EAE377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AE70830-DCC7-85D3-279E-4ED60B30A8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91103" y="3302594"/>
            <a:ext cx="6376417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 b="1" i="0">
                <a:solidFill>
                  <a:schemeClr val="bg1"/>
                </a:solidFill>
                <a:latin typeface="FFF Equipe" panose="02000503000000020004" pitchFamily="2" charset="77"/>
                <a:ea typeface="FFF Equipe" panose="02000503000000020004" pitchFamily="2" charset="77"/>
                <a:cs typeface="FFF Equipe" panose="02000503000000020004" pitchFamily="2" charset="77"/>
              </a:defRPr>
            </a:lvl1pPr>
          </a:lstStyle>
          <a:p>
            <a:r>
              <a:rPr lang="fr-FR" dirty="0"/>
              <a:t>Cliquez et modifiez </a:t>
            </a:r>
            <a:br>
              <a:rPr lang="fr-FR" dirty="0"/>
            </a:br>
            <a:r>
              <a:rPr lang="fr-FR" dirty="0"/>
              <a:t>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108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9723CF0E-7549-CEAD-4DF2-7F5F2D94E8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5517C165-2EC1-F246-F5A4-1F6198348C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627" y="541510"/>
            <a:ext cx="10515600" cy="122438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00" b="1" i="0">
                <a:solidFill>
                  <a:srgbClr val="E30513"/>
                </a:solidFill>
                <a:latin typeface="FFF Equipe Black" panose="02000503000000020004" pitchFamily="2" charset="77"/>
              </a:defRPr>
            </a:lvl1pPr>
          </a:lstStyle>
          <a:p>
            <a:r>
              <a:rPr lang="fr-FR" dirty="0"/>
              <a:t>SOMMAIRE</a:t>
            </a:r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3994A4AD-7F44-2520-04E5-70142FFD07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10982" y="2600477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2BB4B5B3-CE96-6270-7E2F-865192743D1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668" y="260047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02</a:t>
            </a:r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EBD3E511-D0AD-C37F-AC80-770D824FE8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78173" y="260047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03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3B834C89-E735-91EA-E7E5-C6D926688D01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709286" y="4498163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 dirty="0"/>
              <a:t>04</a:t>
            </a:r>
          </a:p>
        </p:txBody>
      </p:sp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9546E422-2361-D14F-716B-1001A1EB3EE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818668" y="4499484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05</a:t>
            </a:r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6B82FF9-47BA-0E12-7593-11424FB7E15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678172" y="4505406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 dirty="0"/>
              <a:t>06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960DFC9-8147-5D46-498D-B707F6BB3E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54002" y="192260"/>
            <a:ext cx="450850" cy="34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40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1A87E21-7095-4BA0-766D-0B0D6ADAA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9" name="Espace réservé du texte 17">
            <a:extLst>
              <a:ext uri="{FF2B5EF4-FFF2-40B4-BE49-F238E27FC236}">
                <a16:creationId xmlns:a16="http://schemas.microsoft.com/office/drawing/2014/main" id="{CD36CE40-D786-EDB8-0E07-310DD67460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81997" y="2305080"/>
            <a:ext cx="2153118" cy="2035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600" b="1" i="0" baseline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 dirty="0"/>
              <a:t>01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97B40D8-6CFF-489A-C243-FDDE0AE21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4" y="2305080"/>
            <a:ext cx="5654040" cy="203506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1" i="0">
                <a:solidFill>
                  <a:schemeClr val="bg1"/>
                </a:solidFill>
                <a:latin typeface="FFF Equipe Black" panose="02000503000000020004" pitchFamily="2" charset="77"/>
                <a:ea typeface="FFF Equipe Black" panose="02000503000000020004" pitchFamily="2" charset="77"/>
                <a:cs typeface="FFF Equipe Black" panose="02000503000000020004" pitchFamily="2" charset="77"/>
              </a:defRPr>
            </a:lvl1pPr>
          </a:lstStyle>
          <a:p>
            <a:r>
              <a:rPr lang="fr-FR" dirty="0"/>
              <a:t>Cliquez et modifiez le titre</a:t>
            </a:r>
            <a:endParaRPr lang="en-US" sz="6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65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7FA4DA7-D6E3-C380-39C2-4CB70E840C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4875CD-64C5-05F1-0DCA-588E004AD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48603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3445974-C38D-FAB2-EAA9-DA70D48A1A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4875CD-64C5-05F1-0DCA-588E004AD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8501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0C9976-A6DA-E9D5-CCB3-A65411A8D4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845B8F3-EC03-5727-5540-0EF0C14900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80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AD7388B-B592-4746-16B2-DB345D30AB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845B8F3-EC03-5727-5540-0EF0C14900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106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5D58ED0-DDF0-2AE5-9F6A-DDDEF3339E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7786838" cy="1325563"/>
          </a:xfrm>
        </p:spPr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68BBE36-3DAD-60BA-7603-D0578F1B1A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6101615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2110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7786838" cy="1325563"/>
          </a:xfrm>
        </p:spPr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A419648B-44B7-2888-FBE0-EFDCF9B0AB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7516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2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4083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8127B79-B436-E1BD-E446-C006DF9B15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D70248D-BCB7-D0EC-7178-C5AEEBC4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10530038" cy="1325563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461763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CD20F8-9CB9-19BE-045E-83F9FDA84C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D70248D-BCB7-D0EC-7178-C5AEEBC4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10530038" cy="1325563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90819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31CA5E-AA71-8CB8-CB06-6F5F67003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E3FF9E-A5F0-2D90-3343-49B0FAF9C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04CBE9-44CF-6C87-30EC-75563B992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D0995-AF67-BC40-843C-7A54A7ACC5B4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CF39CB-5025-F19E-9032-92337105E0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6394B3-7220-9C19-89AF-223C28FC6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98490-F53F-614D-9D58-849353C69D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231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65" r:id="rId5"/>
    <p:sldLayoutId id="2147483660" r:id="rId6"/>
    <p:sldLayoutId id="2147483666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EBiHJivNfPw" TargetMode="External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youtu.be/xkxvFxVkfvs" TargetMode="External"/><Relationship Id="rId5" Type="http://schemas.openxmlformats.org/officeDocument/2006/relationships/image" Target="../media/image15.png"/><Relationship Id="rId4" Type="http://schemas.openxmlformats.org/officeDocument/2006/relationships/hyperlink" Target="https://youtu.be/x123Xk9xFJ8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B7B40-B5A3-0136-58AE-D09AD09DA3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C07D731-1969-67D3-EAAE-606244B050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DOCUMENTS D’ORGANISATION </a:t>
            </a:r>
            <a:br>
              <a:rPr lang="fr-FR" dirty="0"/>
            </a:br>
            <a:r>
              <a:rPr lang="fr-FR" dirty="0"/>
              <a:t>U8-U9</a:t>
            </a:r>
          </a:p>
        </p:txBody>
      </p:sp>
    </p:spTree>
    <p:extLst>
      <p:ext uri="{BB962C8B-B14F-4D97-AF65-F5344CB8AC3E}">
        <p14:creationId xmlns:p14="http://schemas.microsoft.com/office/powerpoint/2010/main" val="646945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C204FB-7C90-9F68-BAD1-512BD00CB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983DFAFE-55FC-FB60-2FFA-7CC498E854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01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1F747D75-5F54-2272-8FE0-2F15C66BD3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Organisation </a:t>
            </a:r>
            <a:br>
              <a:rPr lang="fr-FR" dirty="0"/>
            </a:br>
            <a:r>
              <a:rPr lang="fr-FR" dirty="0"/>
              <a:t>Plateau</a:t>
            </a:r>
            <a:br>
              <a:rPr lang="fr-FR" dirty="0"/>
            </a:br>
            <a:r>
              <a:rPr lang="fr-FR" dirty="0"/>
              <a:t>U8-U9</a:t>
            </a:r>
          </a:p>
        </p:txBody>
      </p:sp>
    </p:spTree>
    <p:extLst>
      <p:ext uri="{BB962C8B-B14F-4D97-AF65-F5344CB8AC3E}">
        <p14:creationId xmlns:p14="http://schemas.microsoft.com/office/powerpoint/2010/main" val="2604912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ECCFBB43-D2B1-DDEE-FB9E-6B39710DCE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05310"/>
              </p:ext>
            </p:extLst>
          </p:nvPr>
        </p:nvGraphicFramePr>
        <p:xfrm>
          <a:off x="746538" y="1502939"/>
          <a:ext cx="7483063" cy="1112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2986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38960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5902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55215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dirty="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</a:tbl>
          </a:graphicData>
        </a:graphic>
      </p:graphicFrame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B4E2679-36FF-B529-1C74-9360F135F8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8095182"/>
              </p:ext>
            </p:extLst>
          </p:nvPr>
        </p:nvGraphicFramePr>
        <p:xfrm>
          <a:off x="595563" y="2999874"/>
          <a:ext cx="9199566" cy="3031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</a:tbl>
          </a:graphicData>
        </a:graphic>
      </p:graphicFrame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BBA0E18D-D2B2-87D2-BD73-4A88A2818F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355619"/>
            <a:ext cx="3481910" cy="1259840"/>
          </a:xfrm>
        </p:spPr>
        <p:txBody>
          <a:bodyPr>
            <a:normAutofit fontScale="85000" lnSpcReduction="20000"/>
          </a:bodyPr>
          <a:lstStyle/>
          <a:p>
            <a:r>
              <a:rPr lang="fr-FR" sz="1200" dirty="0"/>
              <a:t>3 terrains (T1, T2, T3)</a:t>
            </a:r>
          </a:p>
          <a:p>
            <a:r>
              <a:rPr lang="fr-FR" sz="1200" dirty="0"/>
              <a:t>R1, R2, R3 : T1 = Défi, T2 = </a:t>
            </a:r>
            <a:r>
              <a:rPr lang="fr-FR" sz="1200" dirty="0" err="1"/>
              <a:t>Funino</a:t>
            </a:r>
            <a:r>
              <a:rPr lang="fr-FR" sz="1200" dirty="0"/>
              <a:t> et </a:t>
            </a:r>
          </a:p>
          <a:p>
            <a:pPr marL="0" indent="0">
              <a:buNone/>
            </a:pPr>
            <a:r>
              <a:rPr lang="fr-FR" sz="1200" dirty="0"/>
              <a:t>       T3 = Rencontres</a:t>
            </a:r>
          </a:p>
          <a:p>
            <a:r>
              <a:rPr lang="fr-FR" sz="1200" dirty="0"/>
              <a:t>R4 et R5: T1, T2 et T3 = Rencontres</a:t>
            </a:r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2BA4617F-69C1-4103-9273-AF46A64BABC8}"/>
              </a:ext>
            </a:extLst>
          </p:cNvPr>
          <p:cNvSpPr txBox="1">
            <a:spLocks/>
          </p:cNvSpPr>
          <p:nvPr/>
        </p:nvSpPr>
        <p:spPr>
          <a:xfrm>
            <a:off x="1442365" y="6134526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/>
              <a:t>Si 5 équipes, faire le maximum pour constituer une 6</a:t>
            </a:r>
            <a:r>
              <a:rPr lang="fr-FR" sz="1200" baseline="30000" dirty="0"/>
              <a:t>ème</a:t>
            </a:r>
            <a:r>
              <a:rPr lang="fr-FR" sz="1200" dirty="0"/>
              <a:t> équipe</a:t>
            </a:r>
          </a:p>
        </p:txBody>
      </p:sp>
      <p:sp>
        <p:nvSpPr>
          <p:cNvPr id="13" name="Titre 6">
            <a:extLst>
              <a:ext uri="{FF2B5EF4-FFF2-40B4-BE49-F238E27FC236}">
                <a16:creationId xmlns:a16="http://schemas.microsoft.com/office/drawing/2014/main" id="{E8D0CC81-DE10-006A-27EB-3CC1AF6DC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U8-U9 – Répartition plateau à 5 et 6 équipes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60232D5E-A2BE-25A3-3ECA-ABC608AC23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6946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935F7-937A-3987-F4F1-D34918F00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6">
            <a:extLst>
              <a:ext uri="{FF2B5EF4-FFF2-40B4-BE49-F238E27FC236}">
                <a16:creationId xmlns:a16="http://schemas.microsoft.com/office/drawing/2014/main" id="{2E242015-89DB-763E-67B3-A17E01AAE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U8-U9 – Répartition plateau à 7 et 8 équipes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1E028A7A-8C69-88F6-5008-A71EB83BBE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938732"/>
              </p:ext>
            </p:extLst>
          </p:nvPr>
        </p:nvGraphicFramePr>
        <p:xfrm>
          <a:off x="746538" y="1279419"/>
          <a:ext cx="7483063" cy="132556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2986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38960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5902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55215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331391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</a:tbl>
          </a:graphicData>
        </a:graphic>
      </p:graphicFrame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572E749B-8E25-1829-8A00-2CBC10088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417611"/>
              </p:ext>
            </p:extLst>
          </p:nvPr>
        </p:nvGraphicFramePr>
        <p:xfrm>
          <a:off x="595563" y="2726625"/>
          <a:ext cx="9199566" cy="3376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r>
                        <a:rPr lang="fr-FR" sz="1600" b="1" dirty="0"/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 err="1"/>
                        <a:t>Funino</a:t>
                      </a:r>
                      <a:endParaRPr lang="fr-FR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</a:tbl>
          </a:graphicData>
        </a:graphic>
      </p:graphicFrame>
      <p:sp>
        <p:nvSpPr>
          <p:cNvPr id="15" name="Espace réservé du texte 2">
            <a:extLst>
              <a:ext uri="{FF2B5EF4-FFF2-40B4-BE49-F238E27FC236}">
                <a16:creationId xmlns:a16="http://schemas.microsoft.com/office/drawing/2014/main" id="{5D60198F-834E-3A5B-4B60-BF1CAB435DA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266947"/>
            <a:ext cx="3481910" cy="1259840"/>
          </a:xfrm>
        </p:spPr>
        <p:txBody>
          <a:bodyPr>
            <a:normAutofit fontScale="85000" lnSpcReduction="20000"/>
          </a:bodyPr>
          <a:lstStyle/>
          <a:p>
            <a:r>
              <a:rPr lang="fr-FR" sz="1200" dirty="0"/>
              <a:t>4 terrains (T1, T2, T3, T4)</a:t>
            </a:r>
          </a:p>
          <a:p>
            <a:r>
              <a:rPr lang="fr-FR" sz="1200" dirty="0"/>
              <a:t>R1, R2, R3, R4 : T1 = Défi, T2 = </a:t>
            </a:r>
            <a:r>
              <a:rPr lang="fr-FR" sz="1200" dirty="0" err="1"/>
              <a:t>Funino</a:t>
            </a:r>
            <a:endParaRPr lang="fr-FR" sz="1200" dirty="0"/>
          </a:p>
          <a:p>
            <a:pPr marL="0" indent="0">
              <a:buNone/>
            </a:pPr>
            <a:r>
              <a:rPr lang="fr-FR" sz="1200" dirty="0"/>
              <a:t>      T3 et T4 = Rencontres  </a:t>
            </a:r>
          </a:p>
          <a:p>
            <a:r>
              <a:rPr lang="fr-FR" sz="1200" dirty="0"/>
              <a:t>R5 : T1, T2, T3 et T4 = Rencontres</a:t>
            </a:r>
          </a:p>
        </p:txBody>
      </p:sp>
      <p:sp>
        <p:nvSpPr>
          <p:cNvPr id="16" name="Espace réservé du texte 2">
            <a:extLst>
              <a:ext uri="{FF2B5EF4-FFF2-40B4-BE49-F238E27FC236}">
                <a16:creationId xmlns:a16="http://schemas.microsoft.com/office/drawing/2014/main" id="{F07E4AF9-8BC8-AA48-5A11-6179CE769D0E}"/>
              </a:ext>
            </a:extLst>
          </p:cNvPr>
          <p:cNvSpPr txBox="1">
            <a:spLocks/>
          </p:cNvSpPr>
          <p:nvPr/>
        </p:nvSpPr>
        <p:spPr>
          <a:xfrm>
            <a:off x="1442365" y="616811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/>
              <a:t>Si 7 équipes, faire le maximum pour constituer une 8</a:t>
            </a:r>
            <a:r>
              <a:rPr lang="fr-FR" sz="1200" baseline="30000" dirty="0"/>
              <a:t>ème</a:t>
            </a:r>
            <a:r>
              <a:rPr lang="fr-FR" sz="1200" dirty="0"/>
              <a:t> équipe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BA65ED0-4430-94A2-9869-E2ACD7CF0E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736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CC782D-C89B-4A41-5884-D4A2125D2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6">
            <a:extLst>
              <a:ext uri="{FF2B5EF4-FFF2-40B4-BE49-F238E27FC236}">
                <a16:creationId xmlns:a16="http://schemas.microsoft.com/office/drawing/2014/main" id="{D4C44E88-6B03-2D2C-247A-8D5A1151C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U8-U9 – Répartition plateau à 9 et 10 équipes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3F9EE99-6210-853C-2C7E-4234511DAB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389156"/>
              </p:ext>
            </p:extLst>
          </p:nvPr>
        </p:nvGraphicFramePr>
        <p:xfrm>
          <a:off x="764488" y="1150876"/>
          <a:ext cx="7483063" cy="147583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2986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38960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59026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55215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295166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dirty="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318380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D0A95C5-B0FE-D6EC-A9B7-642D357EC6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1446912"/>
              </p:ext>
            </p:extLst>
          </p:nvPr>
        </p:nvGraphicFramePr>
        <p:xfrm>
          <a:off x="595563" y="2726626"/>
          <a:ext cx="9199566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 dirty="0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 dirty="0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 dirty="0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 dirty="0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 dirty="0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 dirty="0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 dirty="0"/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r>
                        <a:rPr lang="fr-FR" sz="1400" b="1" dirty="0"/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/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95369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/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 err="1"/>
                        <a:t>Funino</a:t>
                      </a:r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478310"/>
                  </a:ext>
                </a:extLst>
              </a:tr>
            </a:tbl>
          </a:graphicData>
        </a:graphic>
      </p:graphicFrame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236C1DDB-4D50-CA8E-BED6-B0E089978C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266947"/>
            <a:ext cx="3481910" cy="1259840"/>
          </a:xfrm>
        </p:spPr>
        <p:txBody>
          <a:bodyPr>
            <a:normAutofit/>
          </a:bodyPr>
          <a:lstStyle/>
          <a:p>
            <a:r>
              <a:rPr lang="fr-FR" sz="1200" dirty="0"/>
              <a:t>5 terrains (T1, T2, T3, T4, T5)</a:t>
            </a:r>
          </a:p>
          <a:p>
            <a:r>
              <a:rPr lang="fr-FR" sz="1200" dirty="0"/>
              <a:t>R1, R2, R3, R4, R5 : T1 = Défi, </a:t>
            </a:r>
          </a:p>
          <a:p>
            <a:pPr marL="0" indent="0">
              <a:buNone/>
            </a:pPr>
            <a:r>
              <a:rPr lang="fr-FR" sz="1200" dirty="0"/>
              <a:t>T2 = </a:t>
            </a:r>
            <a:r>
              <a:rPr lang="fr-FR" sz="1200" dirty="0" err="1"/>
              <a:t>Funino</a:t>
            </a:r>
            <a:r>
              <a:rPr lang="fr-FR" sz="1200" dirty="0"/>
              <a:t>, T3, T4 et T5 = Rencontres</a:t>
            </a:r>
          </a:p>
        </p:txBody>
      </p:sp>
      <p:sp>
        <p:nvSpPr>
          <p:cNvPr id="6" name="Espace réservé du texte 2">
            <a:extLst>
              <a:ext uri="{FF2B5EF4-FFF2-40B4-BE49-F238E27FC236}">
                <a16:creationId xmlns:a16="http://schemas.microsoft.com/office/drawing/2014/main" id="{8C410F3B-A5BC-CF0F-1FF3-07EC1CD9E7F7}"/>
              </a:ext>
            </a:extLst>
          </p:cNvPr>
          <p:cNvSpPr txBox="1">
            <a:spLocks/>
          </p:cNvSpPr>
          <p:nvPr/>
        </p:nvSpPr>
        <p:spPr>
          <a:xfrm>
            <a:off x="4860757" y="610348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200" dirty="0"/>
              <a:t>Si 9 équipes, faire le maximum pour constituer une 10</a:t>
            </a:r>
            <a:r>
              <a:rPr lang="fr-FR" sz="1200" baseline="30000" dirty="0"/>
              <a:t>ème</a:t>
            </a:r>
            <a:r>
              <a:rPr lang="fr-FR" sz="1200" dirty="0"/>
              <a:t> équipe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FA444DA8-140F-1C08-B804-4987619A73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4316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2A32-2FE7-562F-664F-FA25FFE12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FF13374A-0D92-1304-BB61-730720048C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02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1F9912A-AF41-AC2C-8E35-1ADFD75EC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VIDEOS</a:t>
            </a:r>
            <a:br>
              <a:rPr lang="fr-FR" dirty="0"/>
            </a:br>
            <a:r>
              <a:rPr lang="fr-FR" dirty="0"/>
              <a:t>(lien </a:t>
            </a:r>
            <a:r>
              <a:rPr lang="fr-FR" dirty="0" err="1"/>
              <a:t>youtube</a:t>
            </a:r>
            <a:r>
              <a:rPr lang="fr-FR" dirty="0"/>
              <a:t> et QR CODE)</a:t>
            </a:r>
          </a:p>
        </p:txBody>
      </p:sp>
    </p:spTree>
    <p:extLst>
      <p:ext uri="{BB962C8B-B14F-4D97-AF65-F5344CB8AC3E}">
        <p14:creationId xmlns:p14="http://schemas.microsoft.com/office/powerpoint/2010/main" val="4489814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7EFE74-AD88-F98E-7F93-07F7EE98F8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921D68C7-FAE3-F29D-43E2-FA7151AD9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5" name="Titre 6">
            <a:extLst>
              <a:ext uri="{FF2B5EF4-FFF2-40B4-BE49-F238E27FC236}">
                <a16:creationId xmlns:a16="http://schemas.microsoft.com/office/drawing/2014/main" id="{69514B81-AAB3-7B62-693D-41E2F12F4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4185" y="379343"/>
            <a:ext cx="6134100" cy="883912"/>
          </a:xfrm>
        </p:spPr>
        <p:txBody>
          <a:bodyPr>
            <a:normAutofit/>
          </a:bodyPr>
          <a:lstStyle/>
          <a:p>
            <a:r>
              <a:rPr lang="fr-FR" sz="3600" u="sng" dirty="0"/>
              <a:t>Vidéos Défis</a:t>
            </a:r>
          </a:p>
        </p:txBody>
      </p:sp>
      <p:sp>
        <p:nvSpPr>
          <p:cNvPr id="6" name="Titre 6">
            <a:extLst>
              <a:ext uri="{FF2B5EF4-FFF2-40B4-BE49-F238E27FC236}">
                <a16:creationId xmlns:a16="http://schemas.microsoft.com/office/drawing/2014/main" id="{B0B1F5BC-57CB-6599-4617-7044832B8210}"/>
              </a:ext>
            </a:extLst>
          </p:cNvPr>
          <p:cNvSpPr txBox="1">
            <a:spLocks/>
          </p:cNvSpPr>
          <p:nvPr/>
        </p:nvSpPr>
        <p:spPr>
          <a:xfrm>
            <a:off x="1300724" y="1354839"/>
            <a:ext cx="2608793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2400" dirty="0">
                <a:solidFill>
                  <a:srgbClr val="002060"/>
                </a:solidFill>
              </a:rPr>
              <a:t>Défi n°1 </a:t>
            </a:r>
            <a:r>
              <a:rPr lang="fr-FR" sz="2400" b="0" dirty="0">
                <a:solidFill>
                  <a:srgbClr val="002060"/>
                </a:solidFill>
              </a:rPr>
              <a:t>(</a:t>
            </a:r>
            <a:r>
              <a:rPr lang="fr-FR" sz="2400" b="0" i="1" dirty="0">
                <a:solidFill>
                  <a:srgbClr val="002060"/>
                </a:solidFill>
              </a:rPr>
              <a:t>2vs1)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6D866C96-9649-DF35-41F0-D358113CA96D}"/>
              </a:ext>
            </a:extLst>
          </p:cNvPr>
          <p:cNvSpPr txBox="1">
            <a:spLocks/>
          </p:cNvSpPr>
          <p:nvPr/>
        </p:nvSpPr>
        <p:spPr>
          <a:xfrm>
            <a:off x="6915922" y="1312714"/>
            <a:ext cx="4204726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2400" dirty="0">
                <a:solidFill>
                  <a:srgbClr val="002060"/>
                </a:solidFill>
              </a:rPr>
              <a:t>Défi n°2 </a:t>
            </a:r>
            <a:r>
              <a:rPr lang="fr-FR" sz="2400" b="0" i="1" dirty="0">
                <a:solidFill>
                  <a:srgbClr val="002060"/>
                </a:solidFill>
              </a:rPr>
              <a:t>(Variante 2vs1)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F21DDA2-D2FC-5866-B192-CFD1B88816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169" y="2025860"/>
            <a:ext cx="1627310" cy="162731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196100C-2D8D-8F24-AC66-A2CFF2E41C67}"/>
              </a:ext>
            </a:extLst>
          </p:cNvPr>
          <p:cNvSpPr txBox="1"/>
          <p:nvPr/>
        </p:nvSpPr>
        <p:spPr>
          <a:xfrm>
            <a:off x="1494700" y="3605236"/>
            <a:ext cx="62015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4"/>
              </a:rPr>
              <a:t>https://youtu.be/x123Xk9xFJ8</a:t>
            </a:r>
            <a:endParaRPr lang="fr-FR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1228CAFB-EC3A-8BC6-4DBC-B9082E0B63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13499" y="1882333"/>
            <a:ext cx="1730048" cy="173004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D42444B-5F14-D3A8-D5C4-648699380AED}"/>
              </a:ext>
            </a:extLst>
          </p:cNvPr>
          <p:cNvSpPr txBox="1"/>
          <p:nvPr/>
        </p:nvSpPr>
        <p:spPr>
          <a:xfrm>
            <a:off x="7853935" y="3555777"/>
            <a:ext cx="620150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6"/>
              </a:rPr>
              <a:t>https://youtu.be/xkxvFxVkfvs</a:t>
            </a:r>
            <a:endParaRPr lang="fr-FR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3" name="Titre 6">
            <a:extLst>
              <a:ext uri="{FF2B5EF4-FFF2-40B4-BE49-F238E27FC236}">
                <a16:creationId xmlns:a16="http://schemas.microsoft.com/office/drawing/2014/main" id="{625D8722-2F41-7CEE-5784-4718AF928DD2}"/>
              </a:ext>
            </a:extLst>
          </p:cNvPr>
          <p:cNvSpPr txBox="1">
            <a:spLocks/>
          </p:cNvSpPr>
          <p:nvPr/>
        </p:nvSpPr>
        <p:spPr>
          <a:xfrm>
            <a:off x="606592" y="3605236"/>
            <a:ext cx="10978816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600" u="sng" dirty="0"/>
              <a:t>Vidéo </a:t>
            </a:r>
            <a:r>
              <a:rPr lang="fr-FR" sz="3600" u="sng" dirty="0" err="1"/>
              <a:t>Funino</a:t>
            </a:r>
            <a:endParaRPr lang="fr-FR" sz="3600" u="sng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9B44AA3-B026-AFD1-59C2-660F5ACBE3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6210" y="4359263"/>
            <a:ext cx="1730049" cy="173004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041EF43C-FC68-409A-4BC3-B01D277EA7B3}"/>
              </a:ext>
            </a:extLst>
          </p:cNvPr>
          <p:cNvSpPr txBox="1"/>
          <p:nvPr/>
        </p:nvSpPr>
        <p:spPr>
          <a:xfrm>
            <a:off x="4858688" y="6089312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8"/>
              </a:rPr>
              <a:t>https://youtu.be/EBiHJivNfPw</a:t>
            </a:r>
            <a:endParaRPr lang="fr-FR" sz="12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18" name="Titre 6">
            <a:extLst>
              <a:ext uri="{FF2B5EF4-FFF2-40B4-BE49-F238E27FC236}">
                <a16:creationId xmlns:a16="http://schemas.microsoft.com/office/drawing/2014/main" id="{8366884F-A80E-F788-2913-C26A8B637955}"/>
              </a:ext>
            </a:extLst>
          </p:cNvPr>
          <p:cNvSpPr txBox="1">
            <a:spLocks/>
          </p:cNvSpPr>
          <p:nvPr/>
        </p:nvSpPr>
        <p:spPr>
          <a:xfrm>
            <a:off x="1542972" y="806438"/>
            <a:ext cx="2202027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fr-FR" sz="3200" i="1" u="sng" baseline="30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ère</a:t>
            </a:r>
            <a:r>
              <a:rPr lang="fr-FR" sz="3200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phase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4E44317-8F0C-FBAC-B74A-349304FB94B7}"/>
              </a:ext>
            </a:extLst>
          </p:cNvPr>
          <p:cNvSpPr txBox="1"/>
          <p:nvPr/>
        </p:nvSpPr>
        <p:spPr>
          <a:xfrm>
            <a:off x="8013499" y="893084"/>
            <a:ext cx="73914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32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fr-FR" sz="3200" b="1" i="1" u="sng" baseline="300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nde</a:t>
            </a:r>
            <a:r>
              <a:rPr lang="fr-FR" sz="3200" b="1" i="1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phase</a:t>
            </a:r>
            <a:endParaRPr lang="fr-FR" sz="32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E1905603-009A-77F8-26B0-65780AC27F34}"/>
              </a:ext>
            </a:extLst>
          </p:cNvPr>
          <p:cNvCxnSpPr/>
          <p:nvPr/>
        </p:nvCxnSpPr>
        <p:spPr>
          <a:xfrm>
            <a:off x="5915025" y="1312714"/>
            <a:ext cx="0" cy="211455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1454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5B0C9-C234-3725-3159-270D45D65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6DF62927-2194-D7C5-89B8-8A6B3EE871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03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EAF03344-73A6-21A6-E940-F7B79BCD9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Affiche Terrain Plateau</a:t>
            </a:r>
          </a:p>
        </p:txBody>
      </p:sp>
    </p:spTree>
    <p:extLst>
      <p:ext uri="{BB962C8B-B14F-4D97-AF65-F5344CB8AC3E}">
        <p14:creationId xmlns:p14="http://schemas.microsoft.com/office/powerpoint/2010/main" val="6585180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072442-EF09-EBE0-E324-8D719469B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6">
            <a:extLst>
              <a:ext uri="{FF2B5EF4-FFF2-40B4-BE49-F238E27FC236}">
                <a16:creationId xmlns:a16="http://schemas.microsoft.com/office/drawing/2014/main" id="{1AE8FA1F-F71B-950D-6B22-C90027B26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9451407" cy="5749290"/>
          </a:xfrm>
        </p:spPr>
        <p:txBody>
          <a:bodyPr>
            <a:normAutofit/>
          </a:bodyPr>
          <a:lstStyle/>
          <a:p>
            <a:r>
              <a:rPr lang="fr-FR" sz="16600" dirty="0"/>
              <a:t>TERRAIN </a:t>
            </a:r>
            <a:br>
              <a:rPr lang="fr-FR" sz="16600" dirty="0"/>
            </a:br>
            <a:r>
              <a:rPr lang="fr-FR" sz="16600" dirty="0"/>
              <a:t>n°1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DB7D6B1-2B4C-5F11-4E61-EC75633F1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05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8B841-68A9-086B-8B79-2022F1E4A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C19FAD34-9077-2FB8-4CF7-A32D3D7F27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11" name="Titre 6">
            <a:extLst>
              <a:ext uri="{FF2B5EF4-FFF2-40B4-BE49-F238E27FC236}">
                <a16:creationId xmlns:a16="http://schemas.microsoft.com/office/drawing/2014/main" id="{B68F4B27-3557-6991-B9BB-AB7F28318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9451407" cy="5749290"/>
          </a:xfrm>
        </p:spPr>
        <p:txBody>
          <a:bodyPr>
            <a:normAutofit/>
          </a:bodyPr>
          <a:lstStyle/>
          <a:p>
            <a:r>
              <a:rPr lang="fr-FR" sz="16600" dirty="0"/>
              <a:t>TERRAIN </a:t>
            </a:r>
            <a:br>
              <a:rPr lang="fr-FR" sz="16600" dirty="0"/>
            </a:br>
            <a:r>
              <a:rPr lang="fr-FR" sz="16600" dirty="0"/>
              <a:t>n°2</a:t>
            </a:r>
          </a:p>
        </p:txBody>
      </p:sp>
    </p:spTree>
    <p:extLst>
      <p:ext uri="{BB962C8B-B14F-4D97-AF65-F5344CB8AC3E}">
        <p14:creationId xmlns:p14="http://schemas.microsoft.com/office/powerpoint/2010/main" val="1203177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6E53F9-95C1-04CA-468D-CFE33E42B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6">
            <a:extLst>
              <a:ext uri="{FF2B5EF4-FFF2-40B4-BE49-F238E27FC236}">
                <a16:creationId xmlns:a16="http://schemas.microsoft.com/office/drawing/2014/main" id="{0CBB6A53-875C-AA29-9796-279748EED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8790" y="640081"/>
            <a:ext cx="9349740" cy="5749290"/>
          </a:xfrm>
        </p:spPr>
        <p:txBody>
          <a:bodyPr>
            <a:normAutofit/>
          </a:bodyPr>
          <a:lstStyle/>
          <a:p>
            <a:r>
              <a:rPr lang="fr-FR" sz="16600" dirty="0"/>
              <a:t>TERRAIN </a:t>
            </a:r>
            <a:br>
              <a:rPr lang="fr-FR" sz="16600" dirty="0"/>
            </a:br>
            <a:r>
              <a:rPr lang="fr-FR" sz="16600" dirty="0"/>
              <a:t>n°3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014E562-0D56-76DF-9303-56B8995FA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81FF9847-E1BB-5A2F-AC8F-96302B1085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351" y="3223261"/>
            <a:ext cx="3353758" cy="3166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078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B5EF9-0BB8-B47A-264B-8C2E33551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DE6DCB3-D952-435E-F033-85352A52B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59" y="3429000"/>
            <a:ext cx="3023183" cy="3093697"/>
          </a:xfrm>
          <a:prstGeom prst="rect">
            <a:avLst/>
          </a:prstGeom>
        </p:spPr>
      </p:pic>
      <p:sp>
        <p:nvSpPr>
          <p:cNvPr id="10" name="Titre 6">
            <a:extLst>
              <a:ext uri="{FF2B5EF4-FFF2-40B4-BE49-F238E27FC236}">
                <a16:creationId xmlns:a16="http://schemas.microsoft.com/office/drawing/2014/main" id="{E328A1D0-A30C-0A43-4FB0-BFD8E83B2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11002078" cy="5749290"/>
          </a:xfrm>
        </p:spPr>
        <p:txBody>
          <a:bodyPr>
            <a:normAutofit/>
          </a:bodyPr>
          <a:lstStyle/>
          <a:p>
            <a:r>
              <a:rPr lang="fr-FR" sz="16600" dirty="0"/>
              <a:t>TERRAIN </a:t>
            </a:r>
            <a:br>
              <a:rPr lang="fr-FR" sz="16600" dirty="0"/>
            </a:br>
            <a:r>
              <a:rPr lang="fr-FR" sz="16600" dirty="0"/>
              <a:t>n°4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763F9CF-6BC4-5312-BC0D-B66E06D463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5919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FE8ECE-6ABA-5A1C-C83C-372423135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6">
            <a:extLst>
              <a:ext uri="{FF2B5EF4-FFF2-40B4-BE49-F238E27FC236}">
                <a16:creationId xmlns:a16="http://schemas.microsoft.com/office/drawing/2014/main" id="{D1959954-00E5-295D-4C91-8B8D6925A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490" y="640081"/>
            <a:ext cx="9063990" cy="5749290"/>
          </a:xfrm>
        </p:spPr>
        <p:txBody>
          <a:bodyPr>
            <a:normAutofit fontScale="90000"/>
          </a:bodyPr>
          <a:lstStyle/>
          <a:p>
            <a:r>
              <a:rPr lang="fr-FR" sz="16600" dirty="0"/>
              <a:t>TERRAIN </a:t>
            </a:r>
            <a:br>
              <a:rPr lang="fr-FR" sz="16600" dirty="0"/>
            </a:br>
            <a:r>
              <a:rPr lang="fr-FR" sz="16600" dirty="0"/>
              <a:t>n°5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B9891C9-4EEA-CF49-679B-63B71B999B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4635712-D7E3-C8F5-A26F-46856B8EDD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3809" y="3006090"/>
            <a:ext cx="3280758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5084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70C305-29CF-0343-A6B1-7A01DA493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6">
            <a:extLst>
              <a:ext uri="{FF2B5EF4-FFF2-40B4-BE49-F238E27FC236}">
                <a16:creationId xmlns:a16="http://schemas.microsoft.com/office/drawing/2014/main" id="{26B0DE77-9B0E-F2B2-CBBA-8D85A3801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640081"/>
            <a:ext cx="11002078" cy="5749290"/>
          </a:xfrm>
        </p:spPr>
        <p:txBody>
          <a:bodyPr>
            <a:normAutofit/>
          </a:bodyPr>
          <a:lstStyle/>
          <a:p>
            <a:r>
              <a:rPr lang="fr-FR" sz="16600" dirty="0"/>
              <a:t>TERRAIN </a:t>
            </a:r>
            <a:br>
              <a:rPr lang="fr-FR" sz="16600" dirty="0"/>
            </a:br>
            <a:r>
              <a:rPr lang="fr-FR" sz="16600" dirty="0"/>
              <a:t>n°6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19FAF82-189C-B164-C662-B27FEAACCC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23DC24-6A01-F23D-FF84-4FD79C274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049" y="2777490"/>
            <a:ext cx="2530383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6274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a390e19c-4bf2-4882-ad15-49f536afac31}" enabled="0" method="" siteId="{a390e19c-4bf2-4882-ad15-49f536afac3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1051</TotalTime>
  <Words>610</Words>
  <Application>Microsoft Office PowerPoint</Application>
  <PresentationFormat>Grand écran</PresentationFormat>
  <Paragraphs>225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2" baseType="lpstr">
      <vt:lpstr>Aptos</vt:lpstr>
      <vt:lpstr>Arial</vt:lpstr>
      <vt:lpstr>Calibri</vt:lpstr>
      <vt:lpstr>Calibri Light</vt:lpstr>
      <vt:lpstr>FFF Equipe</vt:lpstr>
      <vt:lpstr>FFF Equipe Black</vt:lpstr>
      <vt:lpstr>FFF Hero Black</vt:lpstr>
      <vt:lpstr>Thème Office</vt:lpstr>
      <vt:lpstr>DOCUMENTS D’ORGANISATION  U8-U9</vt:lpstr>
      <vt:lpstr>Organisation  Plateau U8-U9</vt:lpstr>
      <vt:lpstr>U8-U9 – Répartition plateau à 5 et 6 équipes</vt:lpstr>
      <vt:lpstr>U8-U9 – Répartition plateau à 7 et 8 équipes</vt:lpstr>
      <vt:lpstr>U8-U9 – Répartition plateau à 9 et 10 équipes</vt:lpstr>
      <vt:lpstr>VIDEOS (lien youtube et QR CODE)</vt:lpstr>
      <vt:lpstr>Vidéos Défis</vt:lpstr>
      <vt:lpstr>Affiche Terrain Plateau</vt:lpstr>
      <vt:lpstr>TERRAIN  n°1</vt:lpstr>
      <vt:lpstr>TERRAIN  n°2</vt:lpstr>
      <vt:lpstr>TERRAIN  n°3</vt:lpstr>
      <vt:lpstr>TERRAIN  n°4</vt:lpstr>
      <vt:lpstr>TERRAIN  n°5</vt:lpstr>
      <vt:lpstr>TERRAIN  n°6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Microsoft Office User</dc:creator>
  <cp:lastModifiedBy>MOUNOURY Nathan</cp:lastModifiedBy>
  <cp:revision>5</cp:revision>
  <dcterms:created xsi:type="dcterms:W3CDTF">2022-10-10T12:57:54Z</dcterms:created>
  <dcterms:modified xsi:type="dcterms:W3CDTF">2026-09-14T13:12:23Z</dcterms:modified>
</cp:coreProperties>
</file>