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8" r:id="rId5"/>
    <p:sldId id="269" r:id="rId6"/>
    <p:sldId id="2076138905" r:id="rId7"/>
    <p:sldId id="2076138906" r:id="rId8"/>
    <p:sldId id="2076138907" r:id="rId9"/>
    <p:sldId id="291" r:id="rId10"/>
    <p:sldId id="274" r:id="rId11"/>
    <p:sldId id="275" r:id="rId12"/>
    <p:sldId id="266" r:id="rId13"/>
    <p:sldId id="272" r:id="rId14"/>
    <p:sldId id="278" r:id="rId15"/>
    <p:sldId id="279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91E5"/>
    <a:srgbClr val="01387B"/>
    <a:srgbClr val="209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EEE41C-8E4F-44B8-91BD-D2C6BBBF4CA2}" v="1" dt="2026-09-14T12:44:14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 varScale="1">
        <p:scale>
          <a:sx n="82" d="100"/>
          <a:sy n="82" d="100"/>
        </p:scale>
        <p:origin x="1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UNOURY Nathan" userId="02232494-b6cd-4177-8914-9a97acfeaf29" providerId="ADAL" clId="{2DBD6CAF-D3F5-40DD-A75A-580C60010143}"/>
    <pc:docChg chg="custSel addSld delSld modSld sldOrd">
      <pc:chgData name="MOUNOURY Nathan" userId="02232494-b6cd-4177-8914-9a97acfeaf29" providerId="ADAL" clId="{2DBD6CAF-D3F5-40DD-A75A-580C60010143}" dt="2026-09-14T13:00:24.971" v="256" actId="114"/>
      <pc:docMkLst>
        <pc:docMk/>
      </pc:docMkLst>
      <pc:sldChg chg="del">
        <pc:chgData name="MOUNOURY Nathan" userId="02232494-b6cd-4177-8914-9a97acfeaf29" providerId="ADAL" clId="{2DBD6CAF-D3F5-40DD-A75A-580C60010143}" dt="2026-09-14T11:15:49.588" v="7" actId="2696"/>
        <pc:sldMkLst>
          <pc:docMk/>
          <pc:sldMk cId="633194137" sldId="280"/>
        </pc:sldMkLst>
      </pc:sldChg>
      <pc:sldChg chg="del">
        <pc:chgData name="MOUNOURY Nathan" userId="02232494-b6cd-4177-8914-9a97acfeaf29" providerId="ADAL" clId="{2DBD6CAF-D3F5-40DD-A75A-580C60010143}" dt="2026-09-14T11:15:53.114" v="8" actId="2696"/>
        <pc:sldMkLst>
          <pc:docMk/>
          <pc:sldMk cId="3847138712" sldId="281"/>
        </pc:sldMkLst>
      </pc:sldChg>
      <pc:sldChg chg="del">
        <pc:chgData name="MOUNOURY Nathan" userId="02232494-b6cd-4177-8914-9a97acfeaf29" providerId="ADAL" clId="{2DBD6CAF-D3F5-40DD-A75A-580C60010143}" dt="2026-09-14T11:15:55.647" v="9" actId="2696"/>
        <pc:sldMkLst>
          <pc:docMk/>
          <pc:sldMk cId="373426208" sldId="282"/>
        </pc:sldMkLst>
      </pc:sldChg>
      <pc:sldChg chg="del">
        <pc:chgData name="MOUNOURY Nathan" userId="02232494-b6cd-4177-8914-9a97acfeaf29" providerId="ADAL" clId="{2DBD6CAF-D3F5-40DD-A75A-580C60010143}" dt="2026-09-14T11:15:28.041" v="0" actId="2696"/>
        <pc:sldMkLst>
          <pc:docMk/>
          <pc:sldMk cId="3795059662" sldId="287"/>
        </pc:sldMkLst>
      </pc:sldChg>
      <pc:sldChg chg="del">
        <pc:chgData name="MOUNOURY Nathan" userId="02232494-b6cd-4177-8914-9a97acfeaf29" providerId="ADAL" clId="{2DBD6CAF-D3F5-40DD-A75A-580C60010143}" dt="2026-09-14T11:15:32.749" v="2" actId="2696"/>
        <pc:sldMkLst>
          <pc:docMk/>
          <pc:sldMk cId="4035327878" sldId="2076138899"/>
        </pc:sldMkLst>
      </pc:sldChg>
      <pc:sldChg chg="del">
        <pc:chgData name="MOUNOURY Nathan" userId="02232494-b6cd-4177-8914-9a97acfeaf29" providerId="ADAL" clId="{2DBD6CAF-D3F5-40DD-A75A-580C60010143}" dt="2026-09-14T11:15:35.684" v="3" actId="2696"/>
        <pc:sldMkLst>
          <pc:docMk/>
          <pc:sldMk cId="1175142944" sldId="2076138900"/>
        </pc:sldMkLst>
      </pc:sldChg>
      <pc:sldChg chg="del">
        <pc:chgData name="MOUNOURY Nathan" userId="02232494-b6cd-4177-8914-9a97acfeaf29" providerId="ADAL" clId="{2DBD6CAF-D3F5-40DD-A75A-580C60010143}" dt="2026-09-14T11:15:37.920" v="4" actId="2696"/>
        <pc:sldMkLst>
          <pc:docMk/>
          <pc:sldMk cId="3500454062" sldId="2076138901"/>
        </pc:sldMkLst>
      </pc:sldChg>
      <pc:sldChg chg="del">
        <pc:chgData name="MOUNOURY Nathan" userId="02232494-b6cd-4177-8914-9a97acfeaf29" providerId="ADAL" clId="{2DBD6CAF-D3F5-40DD-A75A-580C60010143}" dt="2026-09-14T11:15:41.748" v="5" actId="2696"/>
        <pc:sldMkLst>
          <pc:docMk/>
          <pc:sldMk cId="2941584508" sldId="2076138902"/>
        </pc:sldMkLst>
      </pc:sldChg>
      <pc:sldChg chg="del">
        <pc:chgData name="MOUNOURY Nathan" userId="02232494-b6cd-4177-8914-9a97acfeaf29" providerId="ADAL" clId="{2DBD6CAF-D3F5-40DD-A75A-580C60010143}" dt="2026-09-14T11:15:30.414" v="1" actId="2696"/>
        <pc:sldMkLst>
          <pc:docMk/>
          <pc:sldMk cId="3728183644" sldId="2076138903"/>
        </pc:sldMkLst>
      </pc:sldChg>
      <pc:sldChg chg="del">
        <pc:chgData name="MOUNOURY Nathan" userId="02232494-b6cd-4177-8914-9a97acfeaf29" providerId="ADAL" clId="{2DBD6CAF-D3F5-40DD-A75A-580C60010143}" dt="2026-09-14T11:15:44.514" v="6" actId="2696"/>
        <pc:sldMkLst>
          <pc:docMk/>
          <pc:sldMk cId="3358255657" sldId="2076138904"/>
        </pc:sldMkLst>
      </pc:sldChg>
      <pc:sldChg chg="modSp mod ord">
        <pc:chgData name="MOUNOURY Nathan" userId="02232494-b6cd-4177-8914-9a97acfeaf29" providerId="ADAL" clId="{2DBD6CAF-D3F5-40DD-A75A-580C60010143}" dt="2026-09-14T11:23:32.510" v="116" actId="20577"/>
        <pc:sldMkLst>
          <pc:docMk/>
          <pc:sldMk cId="448981402" sldId="2076138905"/>
        </pc:sldMkLst>
        <pc:spChg chg="mod">
          <ac:chgData name="MOUNOURY Nathan" userId="02232494-b6cd-4177-8914-9a97acfeaf29" providerId="ADAL" clId="{2DBD6CAF-D3F5-40DD-A75A-580C60010143}" dt="2026-09-14T11:23:32.510" v="116" actId="20577"/>
          <ac:spMkLst>
            <pc:docMk/>
            <pc:sldMk cId="448981402" sldId="2076138905"/>
            <ac:spMk id="10" creationId="{FF13374A-0D92-1304-BB61-730720048CA0}"/>
          </ac:spMkLst>
        </pc:spChg>
      </pc:sldChg>
      <pc:sldChg chg="addSp delSp modSp mod ord">
        <pc:chgData name="MOUNOURY Nathan" userId="02232494-b6cd-4177-8914-9a97acfeaf29" providerId="ADAL" clId="{2DBD6CAF-D3F5-40DD-A75A-580C60010143}" dt="2026-09-14T12:59:01.036" v="206" actId="1076"/>
        <pc:sldMkLst>
          <pc:docMk/>
          <pc:sldMk cId="1348138189" sldId="2076138906"/>
        </pc:sldMkLst>
        <pc:spChg chg="mod">
          <ac:chgData name="MOUNOURY Nathan" userId="02232494-b6cd-4177-8914-9a97acfeaf29" providerId="ADAL" clId="{2DBD6CAF-D3F5-40DD-A75A-580C60010143}" dt="2026-09-14T12:58:27.850" v="189" actId="115"/>
          <ac:spMkLst>
            <pc:docMk/>
            <pc:sldMk cId="1348138189" sldId="2076138906"/>
            <ac:spMk id="2" creationId="{05BFFA97-AA7D-9B3E-F503-A03E767E55FA}"/>
          </ac:spMkLst>
        </pc:spChg>
        <pc:spChg chg="add del mod">
          <ac:chgData name="MOUNOURY Nathan" userId="02232494-b6cd-4177-8914-9a97acfeaf29" providerId="ADAL" clId="{2DBD6CAF-D3F5-40DD-A75A-580C60010143}" dt="2026-09-14T11:22:42.524" v="100" actId="478"/>
          <ac:spMkLst>
            <pc:docMk/>
            <pc:sldMk cId="1348138189" sldId="2076138906"/>
            <ac:spMk id="4" creationId="{E47204F9-D110-8B9C-6079-AB294682AC1D}"/>
          </ac:spMkLst>
        </pc:spChg>
        <pc:spChg chg="mod">
          <ac:chgData name="MOUNOURY Nathan" userId="02232494-b6cd-4177-8914-9a97acfeaf29" providerId="ADAL" clId="{2DBD6CAF-D3F5-40DD-A75A-580C60010143}" dt="2026-09-14T12:58:52.322" v="205" actId="1076"/>
          <ac:spMkLst>
            <pc:docMk/>
            <pc:sldMk cId="1348138189" sldId="2076138906"/>
            <ac:spMk id="5" creationId="{230E0796-E880-E5A9-FC54-1722DE8E3E12}"/>
          </ac:spMkLst>
        </pc:spChg>
        <pc:spChg chg="del">
          <ac:chgData name="MOUNOURY Nathan" userId="02232494-b6cd-4177-8914-9a97acfeaf29" providerId="ADAL" clId="{2DBD6CAF-D3F5-40DD-A75A-580C60010143}" dt="2026-09-14T11:17:43.520" v="13" actId="478"/>
          <ac:spMkLst>
            <pc:docMk/>
            <pc:sldMk cId="1348138189" sldId="2076138906"/>
            <ac:spMk id="7" creationId="{821C8982-0458-3C23-37F7-493DD70B0244}"/>
          </ac:spMkLst>
        </pc:spChg>
        <pc:spChg chg="add del mod">
          <ac:chgData name="MOUNOURY Nathan" userId="02232494-b6cd-4177-8914-9a97acfeaf29" providerId="ADAL" clId="{2DBD6CAF-D3F5-40DD-A75A-580C60010143}" dt="2026-09-14T11:22:46.165" v="103" actId="478"/>
          <ac:spMkLst>
            <pc:docMk/>
            <pc:sldMk cId="1348138189" sldId="2076138906"/>
            <ac:spMk id="8" creationId="{8AA84CF1-90D7-37E5-A156-3B192315C44C}"/>
          </ac:spMkLst>
        </pc:spChg>
        <pc:spChg chg="del">
          <ac:chgData name="MOUNOURY Nathan" userId="02232494-b6cd-4177-8914-9a97acfeaf29" providerId="ADAL" clId="{2DBD6CAF-D3F5-40DD-A75A-580C60010143}" dt="2026-09-14T11:17:48.032" v="16" actId="478"/>
          <ac:spMkLst>
            <pc:docMk/>
            <pc:sldMk cId="1348138189" sldId="2076138906"/>
            <ac:spMk id="9" creationId="{5D1EE783-0920-2805-3F5D-A97B7DDFF7BB}"/>
          </ac:spMkLst>
        </pc:spChg>
        <pc:spChg chg="mod">
          <ac:chgData name="MOUNOURY Nathan" userId="02232494-b6cd-4177-8914-9a97acfeaf29" providerId="ADAL" clId="{2DBD6CAF-D3F5-40DD-A75A-580C60010143}" dt="2026-09-14T11:18:01.149" v="19" actId="1076"/>
          <ac:spMkLst>
            <pc:docMk/>
            <pc:sldMk cId="1348138189" sldId="2076138906"/>
            <ac:spMk id="10" creationId="{E495F903-CB04-D733-5AE5-8FD5C2077102}"/>
          </ac:spMkLst>
        </pc:spChg>
        <pc:spChg chg="mod">
          <ac:chgData name="MOUNOURY Nathan" userId="02232494-b6cd-4177-8914-9a97acfeaf29" providerId="ADAL" clId="{2DBD6CAF-D3F5-40DD-A75A-580C60010143}" dt="2026-09-14T12:45:30.666" v="146" actId="1076"/>
          <ac:spMkLst>
            <pc:docMk/>
            <pc:sldMk cId="1348138189" sldId="2076138906"/>
            <ac:spMk id="15" creationId="{FD06B105-851E-032E-9990-7777E7A82D91}"/>
          </ac:spMkLst>
        </pc:spChg>
        <pc:spChg chg="del mod">
          <ac:chgData name="MOUNOURY Nathan" userId="02232494-b6cd-4177-8914-9a97acfeaf29" providerId="ADAL" clId="{2DBD6CAF-D3F5-40DD-A75A-580C60010143}" dt="2026-09-14T12:53:56.918" v="162" actId="478"/>
          <ac:spMkLst>
            <pc:docMk/>
            <pc:sldMk cId="1348138189" sldId="2076138906"/>
            <ac:spMk id="19" creationId="{F6DA7092-540D-5EE3-F573-852B14698D9C}"/>
          </ac:spMkLst>
        </pc:spChg>
        <pc:spChg chg="add del mod">
          <ac:chgData name="MOUNOURY Nathan" userId="02232494-b6cd-4177-8914-9a97acfeaf29" providerId="ADAL" clId="{2DBD6CAF-D3F5-40DD-A75A-580C60010143}" dt="2026-09-14T11:22:43.923" v="101" actId="478"/>
          <ac:spMkLst>
            <pc:docMk/>
            <pc:sldMk cId="1348138189" sldId="2076138906"/>
            <ac:spMk id="22" creationId="{53FDCD91-5EB2-9266-1653-FAF34387D269}"/>
          </ac:spMkLst>
        </pc:spChg>
        <pc:spChg chg="del">
          <ac:chgData name="MOUNOURY Nathan" userId="02232494-b6cd-4177-8914-9a97acfeaf29" providerId="ADAL" clId="{2DBD6CAF-D3F5-40DD-A75A-580C60010143}" dt="2026-09-14T11:17:44.760" v="14" actId="478"/>
          <ac:spMkLst>
            <pc:docMk/>
            <pc:sldMk cId="1348138189" sldId="2076138906"/>
            <ac:spMk id="23" creationId="{46ABD03F-23CA-426D-BAB2-3EC500594E1D}"/>
          </ac:spMkLst>
        </pc:spChg>
        <pc:spChg chg="add del mod">
          <ac:chgData name="MOUNOURY Nathan" userId="02232494-b6cd-4177-8914-9a97acfeaf29" providerId="ADAL" clId="{2DBD6CAF-D3F5-40DD-A75A-580C60010143}" dt="2026-09-14T11:22:48.731" v="104" actId="478"/>
          <ac:spMkLst>
            <pc:docMk/>
            <pc:sldMk cId="1348138189" sldId="2076138906"/>
            <ac:spMk id="26" creationId="{38FA6824-3C4F-AEFA-6AB5-B6C7629564EF}"/>
          </ac:spMkLst>
        </pc:spChg>
        <pc:spChg chg="del">
          <ac:chgData name="MOUNOURY Nathan" userId="02232494-b6cd-4177-8914-9a97acfeaf29" providerId="ADAL" clId="{2DBD6CAF-D3F5-40DD-A75A-580C60010143}" dt="2026-09-14T11:17:49.770" v="17" actId="478"/>
          <ac:spMkLst>
            <pc:docMk/>
            <pc:sldMk cId="1348138189" sldId="2076138906"/>
            <ac:spMk id="27" creationId="{85E1FBD9-5018-7CE6-4305-EB130123FBDA}"/>
          </ac:spMkLst>
        </pc:spChg>
        <pc:spChg chg="add mod">
          <ac:chgData name="MOUNOURY Nathan" userId="02232494-b6cd-4177-8914-9a97acfeaf29" providerId="ADAL" clId="{2DBD6CAF-D3F5-40DD-A75A-580C60010143}" dt="2026-09-14T12:59:01.036" v="206" actId="1076"/>
          <ac:spMkLst>
            <pc:docMk/>
            <pc:sldMk cId="1348138189" sldId="2076138906"/>
            <ac:spMk id="31" creationId="{E9B8BB44-CADD-A73D-B6F2-288642257C96}"/>
          </ac:spMkLst>
        </pc:spChg>
        <pc:spChg chg="add mod">
          <ac:chgData name="MOUNOURY Nathan" userId="02232494-b6cd-4177-8914-9a97acfeaf29" providerId="ADAL" clId="{2DBD6CAF-D3F5-40DD-A75A-580C60010143}" dt="2026-09-14T12:46:01.214" v="160" actId="20577"/>
          <ac:spMkLst>
            <pc:docMk/>
            <pc:sldMk cId="1348138189" sldId="2076138906"/>
            <ac:spMk id="33" creationId="{13D006A9-E3E5-A597-1474-23E5564BC4DB}"/>
          </ac:spMkLst>
        </pc:spChg>
        <pc:spChg chg="add del mod">
          <ac:chgData name="MOUNOURY Nathan" userId="02232494-b6cd-4177-8914-9a97acfeaf29" providerId="ADAL" clId="{2DBD6CAF-D3F5-40DD-A75A-580C60010143}" dt="2026-09-14T12:56:48.574" v="168" actId="478"/>
          <ac:spMkLst>
            <pc:docMk/>
            <pc:sldMk cId="1348138189" sldId="2076138906"/>
            <ac:spMk id="37" creationId="{A51FD6AD-ACDF-F020-9BB8-1AA00D9E7282}"/>
          </ac:spMkLst>
        </pc:spChg>
        <pc:spChg chg="add mod">
          <ac:chgData name="MOUNOURY Nathan" userId="02232494-b6cd-4177-8914-9a97acfeaf29" providerId="ADAL" clId="{2DBD6CAF-D3F5-40DD-A75A-580C60010143}" dt="2026-09-14T12:57:26.910" v="172" actId="1076"/>
          <ac:spMkLst>
            <pc:docMk/>
            <pc:sldMk cId="1348138189" sldId="2076138906"/>
            <ac:spMk id="41" creationId="{12446672-5922-7E65-DA1A-4301E3FF8CCE}"/>
          </ac:spMkLst>
        </pc:spChg>
        <pc:picChg chg="mod">
          <ac:chgData name="MOUNOURY Nathan" userId="02232494-b6cd-4177-8914-9a97acfeaf29" providerId="ADAL" clId="{2DBD6CAF-D3F5-40DD-A75A-580C60010143}" dt="2026-09-14T12:45:27.919" v="145" actId="1076"/>
          <ac:picMkLst>
            <pc:docMk/>
            <pc:sldMk cId="1348138189" sldId="2076138906"/>
            <ac:picMk id="13" creationId="{D22E7CAD-BA0B-8B75-9B2E-4F230D0BD867}"/>
          </ac:picMkLst>
        </pc:picChg>
        <pc:picChg chg="add del mod">
          <ac:chgData name="MOUNOURY Nathan" userId="02232494-b6cd-4177-8914-9a97acfeaf29" providerId="ADAL" clId="{2DBD6CAF-D3F5-40DD-A75A-580C60010143}" dt="2026-09-14T11:22:41.053" v="99" actId="478"/>
          <ac:picMkLst>
            <pc:docMk/>
            <pc:sldMk cId="1348138189" sldId="2076138906"/>
            <ac:picMk id="14" creationId="{B322B01C-8846-9326-1AF9-048892AB4649}"/>
          </ac:picMkLst>
        </pc:picChg>
        <pc:picChg chg="del mod">
          <ac:chgData name="MOUNOURY Nathan" userId="02232494-b6cd-4177-8914-9a97acfeaf29" providerId="ADAL" clId="{2DBD6CAF-D3F5-40DD-A75A-580C60010143}" dt="2026-09-14T12:53:48.934" v="161" actId="478"/>
          <ac:picMkLst>
            <pc:docMk/>
            <pc:sldMk cId="1348138189" sldId="2076138906"/>
            <ac:picMk id="17" creationId="{AA1E03D7-47A2-632E-D6AD-540554DCBE07}"/>
          </ac:picMkLst>
        </pc:picChg>
        <pc:picChg chg="add del mod">
          <ac:chgData name="MOUNOURY Nathan" userId="02232494-b6cd-4177-8914-9a97acfeaf29" providerId="ADAL" clId="{2DBD6CAF-D3F5-40DD-A75A-580C60010143}" dt="2026-09-14T11:22:44.776" v="102" actId="478"/>
          <ac:picMkLst>
            <pc:docMk/>
            <pc:sldMk cId="1348138189" sldId="2076138906"/>
            <ac:picMk id="18" creationId="{3FD9A7AC-5ECB-BE72-E779-3CDC6B38A6BD}"/>
          </ac:picMkLst>
        </pc:picChg>
        <pc:picChg chg="del">
          <ac:chgData name="MOUNOURY Nathan" userId="02232494-b6cd-4177-8914-9a97acfeaf29" providerId="ADAL" clId="{2DBD6CAF-D3F5-40DD-A75A-580C60010143}" dt="2026-09-14T11:17:41.779" v="12" actId="478"/>
          <ac:picMkLst>
            <pc:docMk/>
            <pc:sldMk cId="1348138189" sldId="2076138906"/>
            <ac:picMk id="21" creationId="{FB2C1796-D6B4-C0B4-EE10-CFE4BED3AE57}"/>
          </ac:picMkLst>
        </pc:picChg>
        <pc:picChg chg="del">
          <ac:chgData name="MOUNOURY Nathan" userId="02232494-b6cd-4177-8914-9a97acfeaf29" providerId="ADAL" clId="{2DBD6CAF-D3F5-40DD-A75A-580C60010143}" dt="2026-09-14T11:17:45.576" v="15" actId="478"/>
          <ac:picMkLst>
            <pc:docMk/>
            <pc:sldMk cId="1348138189" sldId="2076138906"/>
            <ac:picMk id="25" creationId="{CF5A0893-D19C-2E5D-A27C-F3F270128812}"/>
          </ac:picMkLst>
        </pc:picChg>
        <pc:picChg chg="add del mod">
          <ac:chgData name="MOUNOURY Nathan" userId="02232494-b6cd-4177-8914-9a97acfeaf29" providerId="ADAL" clId="{2DBD6CAF-D3F5-40DD-A75A-580C60010143}" dt="2026-09-14T12:56:46.851" v="167" actId="478"/>
          <ac:picMkLst>
            <pc:docMk/>
            <pc:sldMk cId="1348138189" sldId="2076138906"/>
            <ac:picMk id="35" creationId="{D43A272D-194A-9E76-52C4-B1E88853C08A}"/>
          </ac:picMkLst>
        </pc:picChg>
        <pc:picChg chg="add mod">
          <ac:chgData name="MOUNOURY Nathan" userId="02232494-b6cd-4177-8914-9a97acfeaf29" providerId="ADAL" clId="{2DBD6CAF-D3F5-40DD-A75A-580C60010143}" dt="2026-09-14T12:57:07.465" v="170" actId="1076"/>
          <ac:picMkLst>
            <pc:docMk/>
            <pc:sldMk cId="1348138189" sldId="2076138906"/>
            <ac:picMk id="39" creationId="{5A7545A5-E872-EE95-26E3-80786AA49BE4}"/>
          </ac:picMkLst>
        </pc:picChg>
        <pc:cxnChg chg="add">
          <ac:chgData name="MOUNOURY Nathan" userId="02232494-b6cd-4177-8914-9a97acfeaf29" providerId="ADAL" clId="{2DBD6CAF-D3F5-40DD-A75A-580C60010143}" dt="2026-09-14T12:45:23.501" v="143" actId="11529"/>
          <ac:cxnSpMkLst>
            <pc:docMk/>
            <pc:sldMk cId="1348138189" sldId="2076138906"/>
            <ac:cxnSpMk id="29" creationId="{5A18308E-6CA6-EF0A-E2D1-CC03B11C2C9F}"/>
          </ac:cxnSpMkLst>
        </pc:cxnChg>
      </pc:sldChg>
      <pc:sldChg chg="addSp delSp modSp add mod ord">
        <pc:chgData name="MOUNOURY Nathan" userId="02232494-b6cd-4177-8914-9a97acfeaf29" providerId="ADAL" clId="{2DBD6CAF-D3F5-40DD-A75A-580C60010143}" dt="2026-09-14T13:00:24.971" v="256" actId="114"/>
        <pc:sldMkLst>
          <pc:docMk/>
          <pc:sldMk cId="2058158533" sldId="2076138907"/>
        </pc:sldMkLst>
        <pc:spChg chg="del">
          <ac:chgData name="MOUNOURY Nathan" userId="02232494-b6cd-4177-8914-9a97acfeaf29" providerId="ADAL" clId="{2DBD6CAF-D3F5-40DD-A75A-580C60010143}" dt="2026-09-14T11:22:03.318" v="70" actId="478"/>
          <ac:spMkLst>
            <pc:docMk/>
            <pc:sldMk cId="2058158533" sldId="2076138907"/>
            <ac:spMk id="2" creationId="{E2977FF8-4FAC-EC92-9FF4-F34E29F3CB2E}"/>
          </ac:spMkLst>
        </pc:spChg>
        <pc:spChg chg="mod">
          <ac:chgData name="MOUNOURY Nathan" userId="02232494-b6cd-4177-8914-9a97acfeaf29" providerId="ADAL" clId="{2DBD6CAF-D3F5-40DD-A75A-580C60010143}" dt="2026-09-14T12:59:52.402" v="229" actId="114"/>
          <ac:spMkLst>
            <pc:docMk/>
            <pc:sldMk cId="2058158533" sldId="2076138907"/>
            <ac:spMk id="4" creationId="{12CC3873-EC62-9336-DB5F-E829E64E8B1D}"/>
          </ac:spMkLst>
        </pc:spChg>
        <pc:spChg chg="del">
          <ac:chgData name="MOUNOURY Nathan" userId="02232494-b6cd-4177-8914-9a97acfeaf29" providerId="ADAL" clId="{2DBD6CAF-D3F5-40DD-A75A-580C60010143}" dt="2026-09-14T11:22:06.891" v="73" actId="478"/>
          <ac:spMkLst>
            <pc:docMk/>
            <pc:sldMk cId="2058158533" sldId="2076138907"/>
            <ac:spMk id="5" creationId="{6E7471CE-9E61-1BCC-6A6D-9BFE99272708}"/>
          </ac:spMkLst>
        </pc:spChg>
        <pc:spChg chg="mod">
          <ac:chgData name="MOUNOURY Nathan" userId="02232494-b6cd-4177-8914-9a97acfeaf29" providerId="ADAL" clId="{2DBD6CAF-D3F5-40DD-A75A-580C60010143}" dt="2026-09-14T13:00:24.971" v="256" actId="114"/>
          <ac:spMkLst>
            <pc:docMk/>
            <pc:sldMk cId="2058158533" sldId="2076138907"/>
            <ac:spMk id="8" creationId="{5A444394-2EB5-6728-12B5-A2DBA252DF9E}"/>
          </ac:spMkLst>
        </pc:spChg>
        <pc:spChg chg="add mod">
          <ac:chgData name="MOUNOURY Nathan" userId="02232494-b6cd-4177-8914-9a97acfeaf29" providerId="ADAL" clId="{2DBD6CAF-D3F5-40DD-A75A-580C60010143}" dt="2026-09-14T12:44:31.310" v="133" actId="20577"/>
          <ac:spMkLst>
            <pc:docMk/>
            <pc:sldMk cId="2058158533" sldId="2076138907"/>
            <ac:spMk id="9" creationId="{39A67D3E-5BC9-35C1-1231-0680483A83A8}"/>
          </ac:spMkLst>
        </pc:spChg>
        <pc:spChg chg="mod">
          <ac:chgData name="MOUNOURY Nathan" userId="02232494-b6cd-4177-8914-9a97acfeaf29" providerId="ADAL" clId="{2DBD6CAF-D3F5-40DD-A75A-580C60010143}" dt="2026-09-14T11:22:37.894" v="98" actId="20577"/>
          <ac:spMkLst>
            <pc:docMk/>
            <pc:sldMk cId="2058158533" sldId="2076138907"/>
            <ac:spMk id="10" creationId="{E869B920-C6FE-5730-0429-72D36AA2CE2F}"/>
          </ac:spMkLst>
        </pc:spChg>
        <pc:spChg chg="del">
          <ac:chgData name="MOUNOURY Nathan" userId="02232494-b6cd-4177-8914-9a97acfeaf29" providerId="ADAL" clId="{2DBD6CAF-D3F5-40DD-A75A-580C60010143}" dt="2026-09-14T11:22:04.614" v="71" actId="478"/>
          <ac:spMkLst>
            <pc:docMk/>
            <pc:sldMk cId="2058158533" sldId="2076138907"/>
            <ac:spMk id="15" creationId="{BBFBABB3-06BD-A8DC-4133-0AA691CD4479}"/>
          </ac:spMkLst>
        </pc:spChg>
        <pc:spChg chg="add mod">
          <ac:chgData name="MOUNOURY Nathan" userId="02232494-b6cd-4177-8914-9a97acfeaf29" providerId="ADAL" clId="{2DBD6CAF-D3F5-40DD-A75A-580C60010143}" dt="2026-09-14T12:45:11.060" v="142" actId="20577"/>
          <ac:spMkLst>
            <pc:docMk/>
            <pc:sldMk cId="2058158533" sldId="2076138907"/>
            <ac:spMk id="16" creationId="{E78C2A5E-3BF4-0397-3D09-59EB867B237F}"/>
          </ac:spMkLst>
        </pc:spChg>
        <pc:spChg chg="del">
          <ac:chgData name="MOUNOURY Nathan" userId="02232494-b6cd-4177-8914-9a97acfeaf29" providerId="ADAL" clId="{2DBD6CAF-D3F5-40DD-A75A-580C60010143}" dt="2026-09-14T11:22:08.162" v="74" actId="478"/>
          <ac:spMkLst>
            <pc:docMk/>
            <pc:sldMk cId="2058158533" sldId="2076138907"/>
            <ac:spMk id="19" creationId="{E7C77391-811F-F228-6B96-00155F414512}"/>
          </ac:spMkLst>
        </pc:spChg>
        <pc:spChg chg="mod">
          <ac:chgData name="MOUNOURY Nathan" userId="02232494-b6cd-4177-8914-9a97acfeaf29" providerId="ADAL" clId="{2DBD6CAF-D3F5-40DD-A75A-580C60010143}" dt="2026-09-14T11:22:19.354" v="77" actId="1076"/>
          <ac:spMkLst>
            <pc:docMk/>
            <pc:sldMk cId="2058158533" sldId="2076138907"/>
            <ac:spMk id="22" creationId="{BD4D239D-0A63-A9FC-43D5-97AE9B5EE150}"/>
          </ac:spMkLst>
        </pc:spChg>
        <pc:spChg chg="mod">
          <ac:chgData name="MOUNOURY Nathan" userId="02232494-b6cd-4177-8914-9a97acfeaf29" providerId="ADAL" clId="{2DBD6CAF-D3F5-40DD-A75A-580C60010143}" dt="2026-09-14T11:22:31.083" v="80" actId="1076"/>
          <ac:spMkLst>
            <pc:docMk/>
            <pc:sldMk cId="2058158533" sldId="2076138907"/>
            <ac:spMk id="26" creationId="{4C982FF5-08C1-50A2-31BF-168BBAB4FAAD}"/>
          </ac:spMkLst>
        </pc:spChg>
        <pc:picChg chg="del">
          <ac:chgData name="MOUNOURY Nathan" userId="02232494-b6cd-4177-8914-9a97acfeaf29" providerId="ADAL" clId="{2DBD6CAF-D3F5-40DD-A75A-580C60010143}" dt="2026-09-14T11:22:01.863" v="69" actId="478"/>
          <ac:picMkLst>
            <pc:docMk/>
            <pc:sldMk cId="2058158533" sldId="2076138907"/>
            <ac:picMk id="13" creationId="{898C2CD0-AE6C-6641-9304-519E80CA9CF1}"/>
          </ac:picMkLst>
        </pc:picChg>
        <pc:picChg chg="mod">
          <ac:chgData name="MOUNOURY Nathan" userId="02232494-b6cd-4177-8914-9a97acfeaf29" providerId="ADAL" clId="{2DBD6CAF-D3F5-40DD-A75A-580C60010143}" dt="2026-09-14T11:22:16.351" v="76" actId="1076"/>
          <ac:picMkLst>
            <pc:docMk/>
            <pc:sldMk cId="2058158533" sldId="2076138907"/>
            <ac:picMk id="14" creationId="{56F7F231-1765-4466-A858-5852D091DDF4}"/>
          </ac:picMkLst>
        </pc:picChg>
        <pc:picChg chg="del">
          <ac:chgData name="MOUNOURY Nathan" userId="02232494-b6cd-4177-8914-9a97acfeaf29" providerId="ADAL" clId="{2DBD6CAF-D3F5-40DD-A75A-580C60010143}" dt="2026-09-14T11:22:05.635" v="72" actId="478"/>
          <ac:picMkLst>
            <pc:docMk/>
            <pc:sldMk cId="2058158533" sldId="2076138907"/>
            <ac:picMk id="17" creationId="{244E892D-B783-7013-1568-73CAE69AB1A0}"/>
          </ac:picMkLst>
        </pc:picChg>
        <pc:picChg chg="mod">
          <ac:chgData name="MOUNOURY Nathan" userId="02232494-b6cd-4177-8914-9a97acfeaf29" providerId="ADAL" clId="{2DBD6CAF-D3F5-40DD-A75A-580C60010143}" dt="2026-09-14T11:22:26.857" v="79" actId="1076"/>
          <ac:picMkLst>
            <pc:docMk/>
            <pc:sldMk cId="2058158533" sldId="2076138907"/>
            <ac:picMk id="18" creationId="{347715C0-776A-D2DF-B51B-80528C8D2A09}"/>
          </ac:picMkLst>
        </pc:picChg>
        <pc:cxnChg chg="add">
          <ac:chgData name="MOUNOURY Nathan" userId="02232494-b6cd-4177-8914-9a97acfeaf29" providerId="ADAL" clId="{2DBD6CAF-D3F5-40DD-A75A-580C60010143}" dt="2026-09-14T12:44:03.058" v="117" actId="11529"/>
          <ac:cxnSpMkLst>
            <pc:docMk/>
            <pc:sldMk cId="2058158533" sldId="2076138907"/>
            <ac:cxnSpMk id="6" creationId="{ACB6FC78-DDEC-2A12-697E-84480FE52019}"/>
          </ac:cxnSpMkLst>
        </pc:cxnChg>
      </pc:sldChg>
      <pc:sldChg chg="addSp delSp modSp del mod">
        <pc:chgData name="MOUNOURY Nathan" userId="02232494-b6cd-4177-8914-9a97acfeaf29" providerId="ADAL" clId="{2DBD6CAF-D3F5-40DD-A75A-580C60010143}" dt="2026-09-14T11:21:38.558" v="66" actId="2696"/>
        <pc:sldMkLst>
          <pc:docMk/>
          <pc:sldMk cId="2865243257" sldId="2076138907"/>
        </pc:sldMkLst>
        <pc:spChg chg="del">
          <ac:chgData name="MOUNOURY Nathan" userId="02232494-b6cd-4177-8914-9a97acfeaf29" providerId="ADAL" clId="{2DBD6CAF-D3F5-40DD-A75A-580C60010143}" dt="2026-09-14T11:18:41.581" v="27" actId="21"/>
          <ac:spMkLst>
            <pc:docMk/>
            <pc:sldMk cId="2865243257" sldId="2076138907"/>
            <ac:spMk id="2" creationId="{C55C9832-E685-396B-37B1-EE7A17E3DD12}"/>
          </ac:spMkLst>
        </pc:spChg>
        <pc:spChg chg="add">
          <ac:chgData name="MOUNOURY Nathan" userId="02232494-b6cd-4177-8914-9a97acfeaf29" providerId="ADAL" clId="{2DBD6CAF-D3F5-40DD-A75A-580C60010143}" dt="2026-09-14T11:21:09.731" v="60" actId="22"/>
          <ac:spMkLst>
            <pc:docMk/>
            <pc:sldMk cId="2865243257" sldId="2076138907"/>
            <ac:spMk id="4" creationId="{F7668789-C9AB-16DE-5924-8B3BD057F22A}"/>
          </ac:spMkLst>
        </pc:spChg>
        <pc:spChg chg="del">
          <ac:chgData name="MOUNOURY Nathan" userId="02232494-b6cd-4177-8914-9a97acfeaf29" providerId="ADAL" clId="{2DBD6CAF-D3F5-40DD-A75A-580C60010143}" dt="2026-09-14T11:18:55.151" v="30" actId="21"/>
          <ac:spMkLst>
            <pc:docMk/>
            <pc:sldMk cId="2865243257" sldId="2076138907"/>
            <ac:spMk id="5" creationId="{301C20ED-F0E4-A483-BDB1-25A9D59AABD4}"/>
          </ac:spMkLst>
        </pc:spChg>
        <pc:spChg chg="del">
          <ac:chgData name="MOUNOURY Nathan" userId="02232494-b6cd-4177-8914-9a97acfeaf29" providerId="ADAL" clId="{2DBD6CAF-D3F5-40DD-A75A-580C60010143}" dt="2026-09-14T11:20:40.532" v="55" actId="21"/>
          <ac:spMkLst>
            <pc:docMk/>
            <pc:sldMk cId="2865243257" sldId="2076138907"/>
            <ac:spMk id="11" creationId="{54FFC8A5-060D-D030-4C5A-F056D8F66471}"/>
          </ac:spMkLst>
        </pc:spChg>
        <pc:spChg chg="del mod">
          <ac:chgData name="MOUNOURY Nathan" userId="02232494-b6cd-4177-8914-9a97acfeaf29" providerId="ADAL" clId="{2DBD6CAF-D3F5-40DD-A75A-580C60010143}" dt="2026-09-14T11:21:16.679" v="62" actId="21"/>
          <ac:spMkLst>
            <pc:docMk/>
            <pc:sldMk cId="2865243257" sldId="2076138907"/>
            <ac:spMk id="16" creationId="{35386183-3EE8-877F-BD2F-BAA99BA86B77}"/>
          </ac:spMkLst>
        </pc:spChg>
        <pc:picChg chg="del">
          <ac:chgData name="MOUNOURY Nathan" userId="02232494-b6cd-4177-8914-9a97acfeaf29" providerId="ADAL" clId="{2DBD6CAF-D3F5-40DD-A75A-580C60010143}" dt="2026-09-14T11:19:19.109" v="34" actId="21"/>
          <ac:picMkLst>
            <pc:docMk/>
            <pc:sldMk cId="2865243257" sldId="2076138907"/>
            <ac:picMk id="6" creationId="{5C7CAFAA-B7FA-5A8C-2632-4E31F15A8A84}"/>
          </ac:picMkLst>
        </pc:picChg>
        <pc:picChg chg="del">
          <ac:chgData name="MOUNOURY Nathan" userId="02232494-b6cd-4177-8914-9a97acfeaf29" providerId="ADAL" clId="{2DBD6CAF-D3F5-40DD-A75A-580C60010143}" dt="2026-09-14T11:19:36.075" v="37" actId="21"/>
          <ac:picMkLst>
            <pc:docMk/>
            <pc:sldMk cId="2865243257" sldId="2076138907"/>
            <ac:picMk id="14" creationId="{74F59D95-4B62-6164-AE1F-514BCF510F3C}"/>
          </ac:picMkLst>
        </pc:picChg>
      </pc:sldChg>
      <pc:sldChg chg="del">
        <pc:chgData name="MOUNOURY Nathan" userId="02232494-b6cd-4177-8914-9a97acfeaf29" providerId="ADAL" clId="{2DBD6CAF-D3F5-40DD-A75A-580C60010143}" dt="2026-09-14T11:21:40.736" v="67" actId="2696"/>
        <pc:sldMkLst>
          <pc:docMk/>
          <pc:sldMk cId="1532617823" sldId="2076138908"/>
        </pc:sldMkLst>
      </pc:sldChg>
    </pc:docChg>
  </pc:docChgLst>
  <pc:docChgLst>
    <pc:chgData name="TRIMOREAU Emilie" userId="7ee2e4c3-8b81-47dd-ab73-036f8ea0449c" providerId="ADAL" clId="{87402B00-11F6-44EB-A2B4-67C7758ECEA2}"/>
    <pc:docChg chg="undo redo custSel addSld delSld modSld sldOrd">
      <pc:chgData name="TRIMOREAU Emilie" userId="7ee2e4c3-8b81-47dd-ab73-036f8ea0449c" providerId="ADAL" clId="{87402B00-11F6-44EB-A2B4-67C7758ECEA2}" dt="2026-09-04T15:45:12.699" v="4539" actId="1076"/>
      <pc:docMkLst>
        <pc:docMk/>
      </pc:docMkLst>
      <pc:sldChg chg="modSp mod">
        <pc:chgData name="TRIMOREAU Emilie" userId="7ee2e4c3-8b81-47dd-ab73-036f8ea0449c" providerId="ADAL" clId="{87402B00-11F6-44EB-A2B4-67C7758ECEA2}" dt="2026-08-26T11:35:24.522" v="3547" actId="20577"/>
        <pc:sldMkLst>
          <pc:docMk/>
          <pc:sldMk cId="2718020155" sldId="256"/>
        </pc:sldMkLst>
        <pc:spChg chg="mod">
          <ac:chgData name="TRIMOREAU Emilie" userId="7ee2e4c3-8b81-47dd-ab73-036f8ea0449c" providerId="ADAL" clId="{87402B00-11F6-44EB-A2B4-67C7758ECEA2}" dt="2026-08-26T11:35:24.522" v="3547" actId="20577"/>
          <ac:spMkLst>
            <pc:docMk/>
            <pc:sldMk cId="2718020155" sldId="256"/>
            <ac:spMk id="4" creationId="{2B970DA0-D99E-7C8C-CFAD-91AA8AD1BF04}"/>
          </ac:spMkLst>
        </pc:spChg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2491572439" sldId="258"/>
        </pc:sldMkLst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2751958222" sldId="259"/>
        </pc:sldMkLst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3692019979" sldId="266"/>
        </pc:sldMkLst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1927568305" sldId="268"/>
        </pc:sldMkLst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1686953105" sldId="269"/>
        </pc:sldMkLst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3077843714" sldId="272"/>
        </pc:sldMkLst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3564053936" sldId="274"/>
        </pc:sldMkLst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1702242872" sldId="275"/>
        </pc:sldMkLst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998579685" sldId="278"/>
        </pc:sldMkLst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2796151359" sldId="279"/>
        </pc:sldMkLst>
      </pc:sldChg>
      <pc:sldChg chg="add">
        <pc:chgData name="TRIMOREAU Emilie" userId="7ee2e4c3-8b81-47dd-ab73-036f8ea0449c" providerId="ADAL" clId="{87402B00-11F6-44EB-A2B4-67C7758ECEA2}" dt="2026-08-26T13:23:19.947" v="3851"/>
        <pc:sldMkLst>
          <pc:docMk/>
          <pc:sldMk cId="3649962223" sldId="291"/>
        </pc:sldMkLst>
      </pc:sldChg>
      <pc:sldChg chg="modSp add mod">
        <pc:chgData name="TRIMOREAU Emilie" userId="7ee2e4c3-8b81-47dd-ab73-036f8ea0449c" providerId="ADAL" clId="{87402B00-11F6-44EB-A2B4-67C7758ECEA2}" dt="2026-09-04T15:32:06.350" v="4354" actId="20577"/>
        <pc:sldMkLst>
          <pc:docMk/>
          <pc:sldMk cId="448981402" sldId="2076138905"/>
        </pc:sldMkLst>
        <pc:spChg chg="mod">
          <ac:chgData name="TRIMOREAU Emilie" userId="7ee2e4c3-8b81-47dd-ab73-036f8ea0449c" providerId="ADAL" clId="{87402B00-11F6-44EB-A2B4-67C7758ECEA2}" dt="2026-09-04T15:32:06.350" v="4354" actId="20577"/>
          <ac:spMkLst>
            <pc:docMk/>
            <pc:sldMk cId="448981402" sldId="2076138905"/>
            <ac:spMk id="9" creationId="{91F9912A-AF41-AC2C-8E35-1ADFD75EC8A3}"/>
          </ac:spMkLst>
        </pc:spChg>
        <pc:spChg chg="mod">
          <ac:chgData name="TRIMOREAU Emilie" userId="7ee2e4c3-8b81-47dd-ab73-036f8ea0449c" providerId="ADAL" clId="{87402B00-11F6-44EB-A2B4-67C7758ECEA2}" dt="2026-09-04T15:31:42.317" v="4285" actId="20577"/>
          <ac:spMkLst>
            <pc:docMk/>
            <pc:sldMk cId="448981402" sldId="2076138905"/>
            <ac:spMk id="10" creationId="{FF13374A-0D92-1304-BB61-730720048CA0}"/>
          </ac:spMkLst>
        </pc:spChg>
      </pc:sldChg>
      <pc:sldChg chg="addSp delSp modSp add mod">
        <pc:chgData name="TRIMOREAU Emilie" userId="7ee2e4c3-8b81-47dd-ab73-036f8ea0449c" providerId="ADAL" clId="{87402B00-11F6-44EB-A2B4-67C7758ECEA2}" dt="2026-09-04T15:45:12.699" v="4539" actId="1076"/>
        <pc:sldMkLst>
          <pc:docMk/>
          <pc:sldMk cId="1348138189" sldId="2076138906"/>
        </pc:sldMkLst>
        <pc:spChg chg="add mod">
          <ac:chgData name="TRIMOREAU Emilie" userId="7ee2e4c3-8b81-47dd-ab73-036f8ea0449c" providerId="ADAL" clId="{87402B00-11F6-44EB-A2B4-67C7758ECEA2}" dt="2026-09-04T15:33:04.808" v="4400" actId="1076"/>
          <ac:spMkLst>
            <pc:docMk/>
            <pc:sldMk cId="1348138189" sldId="2076138906"/>
            <ac:spMk id="2" creationId="{05BFFA97-AA7D-9B3E-F503-A03E767E55FA}"/>
          </ac:spMkLst>
        </pc:spChg>
        <pc:spChg chg="add mod">
          <ac:chgData name="TRIMOREAU Emilie" userId="7ee2e4c3-8b81-47dd-ab73-036f8ea0449c" providerId="ADAL" clId="{87402B00-11F6-44EB-A2B4-67C7758ECEA2}" dt="2026-09-04T15:33:10.751" v="4404" actId="20577"/>
          <ac:spMkLst>
            <pc:docMk/>
            <pc:sldMk cId="1348138189" sldId="2076138906"/>
            <ac:spMk id="5" creationId="{230E0796-E880-E5A9-FC54-1722DE8E3E12}"/>
          </ac:spMkLst>
        </pc:spChg>
        <pc:spChg chg="mod">
          <ac:chgData name="TRIMOREAU Emilie" userId="7ee2e4c3-8b81-47dd-ab73-036f8ea0449c" providerId="ADAL" clId="{87402B00-11F6-44EB-A2B4-67C7758ECEA2}" dt="2026-09-04T15:32:44.598" v="4383" actId="20577"/>
          <ac:spMkLst>
            <pc:docMk/>
            <pc:sldMk cId="1348138189" sldId="2076138906"/>
            <ac:spMk id="10" creationId="{E495F903-CB04-D733-5AE5-8FD5C2077102}"/>
          </ac:spMkLst>
        </pc:spChg>
        <pc:spChg chg="add mod">
          <ac:chgData name="TRIMOREAU Emilie" userId="7ee2e4c3-8b81-47dd-ab73-036f8ea0449c" providerId="ADAL" clId="{87402B00-11F6-44EB-A2B4-67C7758ECEA2}" dt="2026-09-04T15:44:04.182" v="4523" actId="1076"/>
          <ac:spMkLst>
            <pc:docMk/>
            <pc:sldMk cId="1348138189" sldId="2076138906"/>
            <ac:spMk id="15" creationId="{FD06B105-851E-032E-9990-7777E7A82D91}"/>
          </ac:spMkLst>
        </pc:spChg>
        <pc:picChg chg="add mod">
          <ac:chgData name="TRIMOREAU Emilie" userId="7ee2e4c3-8b81-47dd-ab73-036f8ea0449c" providerId="ADAL" clId="{87402B00-11F6-44EB-A2B4-67C7758ECEA2}" dt="2026-09-04T15:43:59.226" v="4521" actId="1076"/>
          <ac:picMkLst>
            <pc:docMk/>
            <pc:sldMk cId="1348138189" sldId="2076138906"/>
            <ac:picMk id="13" creationId="{D22E7CAD-BA0B-8B75-9B2E-4F230D0BD867}"/>
          </ac:picMkLst>
        </pc:picChg>
      </pc:sldChg>
      <pc:sldMasterChg chg="delSldLayout">
        <pc:chgData name="TRIMOREAU Emilie" userId="7ee2e4c3-8b81-47dd-ab73-036f8ea0449c" providerId="ADAL" clId="{87402B00-11F6-44EB-A2B4-67C7758ECEA2}" dt="2026-08-26T14:21:11.986" v="4224" actId="47"/>
        <pc:sldMasterMkLst>
          <pc:docMk/>
          <pc:sldMasterMk cId="2332317358" sldId="2147483648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959F62-CBB8-D337-6A3C-DFB1EAE377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E70830-DCC7-85D3-279E-4ED60B30A8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1103" y="3302594"/>
            <a:ext cx="6376417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FFF Equipe" panose="02000503000000020004" pitchFamily="2" charset="77"/>
                <a:ea typeface="FFF Equipe" panose="02000503000000020004" pitchFamily="2" charset="77"/>
                <a:cs typeface="FFF Equipe" panose="02000503000000020004" pitchFamily="2" charset="77"/>
              </a:defRPr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10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723CF0E-7549-CEAD-4DF2-7F5F2D94E8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517C165-2EC1-F246-F5A4-1F6198348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627" y="541510"/>
            <a:ext cx="10515600" cy="122438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 b="1" i="0">
                <a:solidFill>
                  <a:srgbClr val="E30513"/>
                </a:solidFill>
                <a:latin typeface="FFF Equipe Black" panose="02000503000000020004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3994A4AD-7F44-2520-04E5-70142FFD07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0982" y="260047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2BB4B5B3-CE96-6270-7E2F-865192743D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668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EBD3E511-D0AD-C37F-AC80-770D824FE8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78173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B834C89-E735-91EA-E7E5-C6D926688D0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709286" y="4498163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04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9546E422-2361-D14F-716B-1001A1EB3EE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8668" y="449948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05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6B82FF9-47BA-0E12-7593-11424FB7E15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78172" y="4505406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06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60DFC9-8147-5D46-498D-B707F6BB3E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4002" y="192260"/>
            <a:ext cx="450850" cy="34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A87E21-7095-4BA0-766D-0B0D6ADAA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D36CE40-D786-EDB8-0E07-310DD67460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997" y="2305080"/>
            <a:ext cx="2153118" cy="2035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7B40D8-6CFF-489A-C243-FDDE0AE21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4" y="2305080"/>
            <a:ext cx="5654040" cy="203506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1" i="0">
                <a:solidFill>
                  <a:schemeClr val="bg1"/>
                </a:solidFill>
                <a:latin typeface="FFF Equipe Black" panose="02000503000000020004" pitchFamily="2" charset="77"/>
                <a:ea typeface="FFF Equipe Black" panose="02000503000000020004" pitchFamily="2" charset="77"/>
                <a:cs typeface="FFF Equipe Black" panose="02000503000000020004" pitchFamily="2" charset="77"/>
              </a:defRPr>
            </a:lvl1pPr>
          </a:lstStyle>
          <a:p>
            <a:r>
              <a:rPr lang="fr-FR" dirty="0"/>
              <a:t>Cliquez et modifiez le titre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5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FA4DA7-D6E3-C380-39C2-4CB70E840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860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3445974-C38D-FAB2-EAA9-DA70D48A1A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8501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0C9976-A6DA-E9D5-CCB3-A65411A8D4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80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AD7388B-B592-4746-16B2-DB345D30AB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106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D58ED0-DDF0-2AE5-9F6A-DDDEF3339E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68BBE36-3DAD-60BA-7603-D0578F1B1A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6101615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211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A419648B-44B7-2888-FBE0-EFDCF9B0A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516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2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083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8127B79-B436-E1BD-E446-C006DF9B15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6176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CD20F8-9CB9-19BE-045E-83F9FDA84C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0819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31CA5E-AA71-8CB8-CB06-6F5F6700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E3FF9E-A5F0-2D90-3343-49B0FAF9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04CBE9-44CF-6C87-30EC-75563B992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D0995-AF67-BC40-843C-7A54A7ACC5B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CF39CB-5025-F19E-9032-92337105E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6394B3-7220-9C19-89AF-223C28FC6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98490-F53F-614D-9D58-849353C69D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31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5" r:id="rId5"/>
    <p:sldLayoutId id="2147483660" r:id="rId6"/>
    <p:sldLayoutId id="2147483666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KKo-Mc0Rf30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youtu.be/HPUz0f_yWNI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9SkSMxKEQjE" TargetMode="External"/><Relationship Id="rId5" Type="http://schemas.openxmlformats.org/officeDocument/2006/relationships/hyperlink" Target="https://youtu.be/ZlpecxsLXUU" TargetMode="Externa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970DA0-D99E-7C8C-CFAD-91AA8AD1B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DOCUMENTS D’ORGANISATION </a:t>
            </a:r>
            <a:br>
              <a:rPr lang="fr-FR" dirty="0"/>
            </a:br>
            <a:r>
              <a:rPr lang="fr-FR" dirty="0"/>
              <a:t>U6-U7</a:t>
            </a:r>
          </a:p>
        </p:txBody>
      </p:sp>
    </p:spTree>
    <p:extLst>
      <p:ext uri="{BB962C8B-B14F-4D97-AF65-F5344CB8AC3E}">
        <p14:creationId xmlns:p14="http://schemas.microsoft.com/office/powerpoint/2010/main" val="271802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E5AEF50-A591-C2C3-A8F4-93B5F690D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01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275BFF6F-57DC-7072-97FF-E147A234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Organisation </a:t>
            </a:r>
            <a:br>
              <a:rPr lang="fr-FR" dirty="0"/>
            </a:br>
            <a:r>
              <a:rPr lang="fr-FR" dirty="0"/>
              <a:t>Plateau</a:t>
            </a:r>
            <a:br>
              <a:rPr lang="fr-FR" dirty="0"/>
            </a:br>
            <a:r>
              <a:rPr lang="fr-FR" dirty="0"/>
              <a:t>U6-U7</a:t>
            </a:r>
          </a:p>
        </p:txBody>
      </p:sp>
    </p:spTree>
    <p:extLst>
      <p:ext uri="{BB962C8B-B14F-4D97-AF65-F5344CB8AC3E}">
        <p14:creationId xmlns:p14="http://schemas.microsoft.com/office/powerpoint/2010/main" val="2491572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35CBA3F-F8AA-A4E5-D194-144DA64D5D77}"/>
              </a:ext>
            </a:extLst>
          </p:cNvPr>
          <p:cNvGraphicFramePr>
            <a:graphicFrameLocks noGrp="1"/>
          </p:cNvGraphicFramePr>
          <p:nvPr/>
        </p:nvGraphicFramePr>
        <p:xfrm>
          <a:off x="746538" y="1502939"/>
          <a:ext cx="7483063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7759DA5-BFF4-45CE-4C61-ACF16963C85F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999874"/>
          <a:ext cx="9199566" cy="3031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46C6A997-8073-D05C-2827-8D7432F6A7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429279"/>
            <a:ext cx="3481910" cy="1259840"/>
          </a:xfrm>
        </p:spPr>
        <p:txBody>
          <a:bodyPr>
            <a:normAutofit fontScale="92500" lnSpcReduction="10000"/>
          </a:bodyPr>
          <a:lstStyle/>
          <a:p>
            <a:r>
              <a:rPr lang="fr-FR" sz="1200" dirty="0"/>
              <a:t>3 terrains (T1, T2, T3)</a:t>
            </a:r>
          </a:p>
          <a:p>
            <a:r>
              <a:rPr lang="fr-FR" sz="1200" dirty="0"/>
              <a:t>R1, R2, R3 : T1 = Défi, T2 = Forme jouée et T3 = Rencontres</a:t>
            </a:r>
          </a:p>
          <a:p>
            <a:r>
              <a:rPr lang="fr-FR" sz="1200" dirty="0"/>
              <a:t>R4 et R5: T1, T2 et T3 = Rencontres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E113486-06AD-D8B2-76BC-D29A64E9622B}"/>
              </a:ext>
            </a:extLst>
          </p:cNvPr>
          <p:cNvSpPr txBox="1">
            <a:spLocks/>
          </p:cNvSpPr>
          <p:nvPr/>
        </p:nvSpPr>
        <p:spPr>
          <a:xfrm>
            <a:off x="929018" y="6103488"/>
            <a:ext cx="3931739" cy="517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Forme jouée en ballon magique pour les U6-U7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09FA38D-BE2F-973C-3460-E43F10F62121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5 équipes, faire le maximum pour constituer une 6</a:t>
            </a:r>
            <a:r>
              <a:rPr kumimoji="0" lang="fr-FR" sz="1200" b="0" i="0" u="none" strike="noStrike" kern="1200" cap="none" spc="0" normalizeH="0" baseline="3000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sp>
        <p:nvSpPr>
          <p:cNvPr id="14" name="Titre 6">
            <a:extLst>
              <a:ext uri="{FF2B5EF4-FFF2-40B4-BE49-F238E27FC236}">
                <a16:creationId xmlns:a16="http://schemas.microsoft.com/office/drawing/2014/main" id="{AFDE7CFD-8FB6-099D-9768-CD3279BC0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Répartition plateau à 5 et 6 équipes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89E8E53-C741-6FFE-1B99-5FD035846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58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DC5A3-5C3F-DE6D-0A07-81265AA6F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79CA30A-CB79-3270-919D-71BE6EF4D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Répartition plateau à 7 et 8 équipes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20D5CE2-42D5-8B77-71E3-EF6388F7FA8B}"/>
              </a:ext>
            </a:extLst>
          </p:cNvPr>
          <p:cNvGraphicFramePr>
            <a:graphicFrameLocks noGrp="1"/>
          </p:cNvGraphicFramePr>
          <p:nvPr/>
        </p:nvGraphicFramePr>
        <p:xfrm>
          <a:off x="746538" y="1279419"/>
          <a:ext cx="7483063" cy="13255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A68E120-DCD1-EFEF-84BB-A2A4E4EF47E3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726625"/>
          <a:ext cx="9199566" cy="3376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692E224-7506-02D9-38C5-633A12448D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 fontScale="92500" lnSpcReduction="10000"/>
          </a:bodyPr>
          <a:lstStyle/>
          <a:p>
            <a:r>
              <a:rPr lang="fr-FR" sz="1200" dirty="0"/>
              <a:t>4 terrains (T1, T2, T3, T4)</a:t>
            </a:r>
          </a:p>
          <a:p>
            <a:r>
              <a:rPr lang="fr-FR" sz="1200" dirty="0"/>
              <a:t>R1, R2, R3, R4 : T1 = Défi, T2 = Forme jouée, T3 et T4 = Rencontres  </a:t>
            </a:r>
          </a:p>
          <a:p>
            <a:r>
              <a:rPr lang="fr-FR" sz="1200" dirty="0"/>
              <a:t>R5 : T1, T2, T3 et T4 = Rencontres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BD3239-6E9F-C0F7-18E0-8F4BC4F108EC}"/>
              </a:ext>
            </a:extLst>
          </p:cNvPr>
          <p:cNvSpPr txBox="1">
            <a:spLocks/>
          </p:cNvSpPr>
          <p:nvPr/>
        </p:nvSpPr>
        <p:spPr>
          <a:xfrm>
            <a:off x="929018" y="6103488"/>
            <a:ext cx="3931739" cy="517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Forme jouée en ballon magique pour les U6-U7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01052A0B-8044-5C3B-EDCB-D43DB16F2216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7 équipes, faire le maximum pour constituer une 8</a:t>
            </a:r>
            <a:r>
              <a:rPr kumimoji="0" lang="fr-FR" sz="1200" b="0" i="0" u="none" strike="noStrike" kern="1200" cap="none" spc="0" normalizeH="0" baseline="3000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E331670-7B6C-CD42-1974-1816D26B1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68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81855-A281-A79B-65C0-A13623820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30B78CE-4769-4259-AC58-83CE9BFA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Répartition plateau à 9 et 10 équipes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3BA1E7-D213-F95A-97B9-36028976513B}"/>
              </a:ext>
            </a:extLst>
          </p:cNvPr>
          <p:cNvGraphicFramePr>
            <a:graphicFrameLocks noGrp="1"/>
          </p:cNvGraphicFramePr>
          <p:nvPr/>
        </p:nvGraphicFramePr>
        <p:xfrm>
          <a:off x="764488" y="1150876"/>
          <a:ext cx="7483063" cy="14758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318380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8598096-22B5-6268-0465-B6C07E5C3E83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726626"/>
          <a:ext cx="919956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2704EAE1-0B43-D466-8B81-F91E004EC6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 dirty="0"/>
              <a:t>5 terrains (T1, T2, T3, T4, T5)</a:t>
            </a:r>
          </a:p>
          <a:p>
            <a:r>
              <a:rPr lang="fr-FR" sz="1200" dirty="0"/>
              <a:t>R1, R2, R3, R4, R5 : T1 = Défi, T2 = Forme jouée, T3, T4 et T5 = Rencontres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58EBEC-C738-69AE-AF5E-DC016D58DB24}"/>
              </a:ext>
            </a:extLst>
          </p:cNvPr>
          <p:cNvSpPr txBox="1">
            <a:spLocks/>
          </p:cNvSpPr>
          <p:nvPr/>
        </p:nvSpPr>
        <p:spPr>
          <a:xfrm>
            <a:off x="929018" y="6103488"/>
            <a:ext cx="3931739" cy="517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Forme jouée en ballon magique pour les U6-U7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4EB485D-CE14-AAC2-1A57-E35B522896AD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9 équipes, faire le maximum pour constituer une 10</a:t>
            </a:r>
            <a:r>
              <a:rPr kumimoji="0" lang="fr-FR" sz="1200" b="0" i="0" u="none" strike="noStrike" kern="1200" cap="none" spc="0" normalizeH="0" baseline="3000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2058EC1-538B-8950-067E-3423940F9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53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2A32-2FE7-562F-664F-FA25FFE1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F13374A-0D92-1304-BB61-730720048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02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1F9912A-AF41-AC2C-8E35-1ADFD75E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VIDEOS</a:t>
            </a:r>
            <a:br>
              <a:rPr lang="fr-FR" dirty="0"/>
            </a:br>
            <a:r>
              <a:rPr lang="fr-FR" dirty="0"/>
              <a:t>(lien </a:t>
            </a:r>
            <a:r>
              <a:rPr lang="fr-FR" dirty="0" err="1"/>
              <a:t>youtube</a:t>
            </a:r>
            <a:r>
              <a:rPr lang="fr-FR" dirty="0"/>
              <a:t> et QR CODE)</a:t>
            </a:r>
          </a:p>
        </p:txBody>
      </p:sp>
    </p:spTree>
    <p:extLst>
      <p:ext uri="{BB962C8B-B14F-4D97-AF65-F5344CB8AC3E}">
        <p14:creationId xmlns:p14="http://schemas.microsoft.com/office/powerpoint/2010/main" val="448981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E9327-AE78-D8CA-0104-198A8A0FA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E495F903-CB04-D733-5AE5-8FD5C207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820" y="407922"/>
            <a:ext cx="6134100" cy="883912"/>
          </a:xfrm>
        </p:spPr>
        <p:txBody>
          <a:bodyPr>
            <a:normAutofit/>
          </a:bodyPr>
          <a:lstStyle/>
          <a:p>
            <a:r>
              <a:rPr lang="fr-FR" sz="4000" dirty="0"/>
              <a:t>Vidéos Défis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5685613-7665-4120-7B4A-9E9EB8100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2" name="Titre 6">
            <a:extLst>
              <a:ext uri="{FF2B5EF4-FFF2-40B4-BE49-F238E27FC236}">
                <a16:creationId xmlns:a16="http://schemas.microsoft.com/office/drawing/2014/main" id="{05BFFA97-AA7D-9B3E-F503-A03E767E55FA}"/>
              </a:ext>
            </a:extLst>
          </p:cNvPr>
          <p:cNvSpPr txBox="1">
            <a:spLocks/>
          </p:cNvSpPr>
          <p:nvPr/>
        </p:nvSpPr>
        <p:spPr>
          <a:xfrm>
            <a:off x="-691940" y="1217188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Défi n°1</a:t>
            </a:r>
          </a:p>
          <a:p>
            <a:r>
              <a:rPr lang="fr-FR" sz="3200" b="0" i="1" dirty="0">
                <a:solidFill>
                  <a:srgbClr val="C00000"/>
                </a:solidFill>
              </a:rPr>
              <a:t>Fou du but</a:t>
            </a: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230E0796-E880-E5A9-FC54-1722DE8E3E12}"/>
              </a:ext>
            </a:extLst>
          </p:cNvPr>
          <p:cNvSpPr txBox="1">
            <a:spLocks/>
          </p:cNvSpPr>
          <p:nvPr/>
        </p:nvSpPr>
        <p:spPr>
          <a:xfrm>
            <a:off x="5916426" y="1170959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Défi n°2</a:t>
            </a:r>
          </a:p>
          <a:p>
            <a:r>
              <a:rPr lang="fr-FR" sz="3200" b="0" i="1" dirty="0">
                <a:solidFill>
                  <a:srgbClr val="C00000"/>
                </a:solidFill>
              </a:rPr>
              <a:t>Jeu du loup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22E7CAD-BA0B-8B75-9B2E-4F230D0BD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650" y="2060498"/>
            <a:ext cx="1669170" cy="16691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D06B105-851E-032E-9990-7777E7A82D91}"/>
              </a:ext>
            </a:extLst>
          </p:cNvPr>
          <p:cNvSpPr txBox="1"/>
          <p:nvPr/>
        </p:nvSpPr>
        <p:spPr>
          <a:xfrm>
            <a:off x="1296594" y="3815585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https://youtu.be/HPUz0f_yWNI</a:t>
            </a:r>
            <a:endParaRPr lang="fr-FR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18308E-6CA6-EF0A-E2D1-CC03B11C2C9F}"/>
              </a:ext>
            </a:extLst>
          </p:cNvPr>
          <p:cNvCxnSpPr/>
          <p:nvPr/>
        </p:nvCxnSpPr>
        <p:spPr>
          <a:xfrm>
            <a:off x="5916426" y="1474237"/>
            <a:ext cx="0" cy="4599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re 6">
            <a:extLst>
              <a:ext uri="{FF2B5EF4-FFF2-40B4-BE49-F238E27FC236}">
                <a16:creationId xmlns:a16="http://schemas.microsoft.com/office/drawing/2014/main" id="{E9B8BB44-CADD-A73D-B6F2-288642257C96}"/>
              </a:ext>
            </a:extLst>
          </p:cNvPr>
          <p:cNvSpPr txBox="1">
            <a:spLocks/>
          </p:cNvSpPr>
          <p:nvPr/>
        </p:nvSpPr>
        <p:spPr>
          <a:xfrm>
            <a:off x="25004" y="4437454"/>
            <a:ext cx="4700211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(1</a:t>
            </a:r>
            <a:r>
              <a:rPr lang="fr-FR" sz="3200" baseline="30000" dirty="0">
                <a:solidFill>
                  <a:srgbClr val="C00000"/>
                </a:solidFill>
              </a:rPr>
              <a:t>ère</a:t>
            </a:r>
            <a:r>
              <a:rPr lang="fr-FR" sz="3200" dirty="0">
                <a:solidFill>
                  <a:srgbClr val="C00000"/>
                </a:solidFill>
              </a:rPr>
              <a:t> phase)</a:t>
            </a:r>
          </a:p>
        </p:txBody>
      </p:sp>
      <p:sp>
        <p:nvSpPr>
          <p:cNvPr id="33" name="Titre 6">
            <a:extLst>
              <a:ext uri="{FF2B5EF4-FFF2-40B4-BE49-F238E27FC236}">
                <a16:creationId xmlns:a16="http://schemas.microsoft.com/office/drawing/2014/main" id="{13D006A9-E3E5-A597-1474-23E5564BC4DB}"/>
              </a:ext>
            </a:extLst>
          </p:cNvPr>
          <p:cNvSpPr txBox="1">
            <a:spLocks/>
          </p:cNvSpPr>
          <p:nvPr/>
        </p:nvSpPr>
        <p:spPr>
          <a:xfrm>
            <a:off x="6799700" y="4437454"/>
            <a:ext cx="4700211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(2</a:t>
            </a:r>
            <a:r>
              <a:rPr lang="fr-FR" sz="3200" baseline="30000" dirty="0">
                <a:solidFill>
                  <a:srgbClr val="C00000"/>
                </a:solidFill>
              </a:rPr>
              <a:t>nde</a:t>
            </a:r>
            <a:r>
              <a:rPr lang="fr-FR" sz="3200" dirty="0">
                <a:solidFill>
                  <a:srgbClr val="C00000"/>
                </a:solidFill>
              </a:rPr>
              <a:t> phase)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5A7545A5-E872-EE95-26E3-80786AA49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5017" y="1997315"/>
            <a:ext cx="1776918" cy="1776918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12446672-5922-7E65-DA1A-4301E3FF8CCE}"/>
              </a:ext>
            </a:extLst>
          </p:cNvPr>
          <p:cNvSpPr txBox="1"/>
          <p:nvPr/>
        </p:nvSpPr>
        <p:spPr>
          <a:xfrm>
            <a:off x="8058007" y="3815584"/>
            <a:ext cx="72991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https://youtu.be/KKo-Mc0Rf30</a:t>
            </a:r>
            <a:endParaRPr lang="fr-FR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138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721CA-27CC-714A-721B-9FE276488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E869B920-C6FE-5730-0429-72D36AA2C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820" y="407922"/>
            <a:ext cx="6134100" cy="883912"/>
          </a:xfrm>
        </p:spPr>
        <p:txBody>
          <a:bodyPr>
            <a:normAutofit/>
          </a:bodyPr>
          <a:lstStyle/>
          <a:p>
            <a:r>
              <a:rPr lang="fr-FR" sz="4000" dirty="0"/>
              <a:t>Vidéos formes jouées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3399AE3-82DF-7747-33CD-9BDAD1FD5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4" name="Titre 6">
            <a:extLst>
              <a:ext uri="{FF2B5EF4-FFF2-40B4-BE49-F238E27FC236}">
                <a16:creationId xmlns:a16="http://schemas.microsoft.com/office/drawing/2014/main" id="{12CC3873-EC62-9336-DB5F-E829E64E8B1D}"/>
              </a:ext>
            </a:extLst>
          </p:cNvPr>
          <p:cNvSpPr txBox="1">
            <a:spLocks/>
          </p:cNvSpPr>
          <p:nvPr/>
        </p:nvSpPr>
        <p:spPr>
          <a:xfrm>
            <a:off x="329514" y="1619768"/>
            <a:ext cx="4700211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Forme jouée n°1</a:t>
            </a:r>
          </a:p>
          <a:p>
            <a:r>
              <a:rPr lang="fr-FR" sz="3200" b="0" i="1" dirty="0">
                <a:solidFill>
                  <a:srgbClr val="C00000"/>
                </a:solidFill>
              </a:rPr>
              <a:t>Ballon magique 2vs2</a:t>
            </a:r>
          </a:p>
        </p:txBody>
      </p:sp>
      <p:sp>
        <p:nvSpPr>
          <p:cNvPr id="8" name="Titre 6">
            <a:extLst>
              <a:ext uri="{FF2B5EF4-FFF2-40B4-BE49-F238E27FC236}">
                <a16:creationId xmlns:a16="http://schemas.microsoft.com/office/drawing/2014/main" id="{5A444394-2EB5-6728-12B5-A2DBA252DF9E}"/>
              </a:ext>
            </a:extLst>
          </p:cNvPr>
          <p:cNvSpPr txBox="1">
            <a:spLocks/>
          </p:cNvSpPr>
          <p:nvPr/>
        </p:nvSpPr>
        <p:spPr>
          <a:xfrm>
            <a:off x="6057900" y="1542259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Forme jouée n°2</a:t>
            </a:r>
          </a:p>
          <a:p>
            <a:r>
              <a:rPr lang="fr-FR" sz="3200" b="0" i="1" dirty="0">
                <a:solidFill>
                  <a:srgbClr val="C00000"/>
                </a:solidFill>
              </a:rPr>
              <a:t>Ballon magique 3vs3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6F7F231-1765-4466-A858-5852D091D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771" y="2503680"/>
            <a:ext cx="1757764" cy="175776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7715C0-776A-D2DF-B51B-80528C8D2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8037" y="2368142"/>
            <a:ext cx="1757765" cy="175776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D4D239D-0A63-A9FC-43D5-97AE9B5EE150}"/>
              </a:ext>
            </a:extLst>
          </p:cNvPr>
          <p:cNvSpPr txBox="1"/>
          <p:nvPr/>
        </p:nvSpPr>
        <p:spPr>
          <a:xfrm>
            <a:off x="1491499" y="4293108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5"/>
              </a:rPr>
              <a:t>https://youtu.be/ZlpecxsLXUU</a:t>
            </a:r>
            <a:endParaRPr lang="fr-FR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C982FF5-08C1-50A2-31BF-168BBAB4FAAD}"/>
              </a:ext>
            </a:extLst>
          </p:cNvPr>
          <p:cNvSpPr txBox="1"/>
          <p:nvPr/>
        </p:nvSpPr>
        <p:spPr>
          <a:xfrm>
            <a:off x="8201958" y="4261444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https://youtu.be/9SkSMxKEQjE</a:t>
            </a:r>
            <a:endParaRPr lang="fr-FR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CB6FC78-DDEC-2A12-697E-84480FE52019}"/>
              </a:ext>
            </a:extLst>
          </p:cNvPr>
          <p:cNvCxnSpPr/>
          <p:nvPr/>
        </p:nvCxnSpPr>
        <p:spPr>
          <a:xfrm>
            <a:off x="5980922" y="1291834"/>
            <a:ext cx="0" cy="4866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6">
            <a:extLst>
              <a:ext uri="{FF2B5EF4-FFF2-40B4-BE49-F238E27FC236}">
                <a16:creationId xmlns:a16="http://schemas.microsoft.com/office/drawing/2014/main" id="{39A67D3E-5BC9-35C1-1231-0680483A83A8}"/>
              </a:ext>
            </a:extLst>
          </p:cNvPr>
          <p:cNvSpPr txBox="1">
            <a:spLocks/>
          </p:cNvSpPr>
          <p:nvPr/>
        </p:nvSpPr>
        <p:spPr>
          <a:xfrm>
            <a:off x="1075429" y="5062998"/>
            <a:ext cx="4700211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(1</a:t>
            </a:r>
            <a:r>
              <a:rPr lang="fr-FR" sz="3200" baseline="30000" dirty="0">
                <a:solidFill>
                  <a:srgbClr val="C00000"/>
                </a:solidFill>
              </a:rPr>
              <a:t>ère</a:t>
            </a:r>
            <a:r>
              <a:rPr lang="fr-FR" sz="3200" dirty="0">
                <a:solidFill>
                  <a:srgbClr val="C00000"/>
                </a:solidFill>
              </a:rPr>
              <a:t> phase)</a:t>
            </a:r>
          </a:p>
        </p:txBody>
      </p:sp>
      <p:sp>
        <p:nvSpPr>
          <p:cNvPr id="16" name="Titre 6">
            <a:extLst>
              <a:ext uri="{FF2B5EF4-FFF2-40B4-BE49-F238E27FC236}">
                <a16:creationId xmlns:a16="http://schemas.microsoft.com/office/drawing/2014/main" id="{E78C2A5E-3BF4-0397-3D09-59EB867B237F}"/>
              </a:ext>
            </a:extLst>
          </p:cNvPr>
          <p:cNvSpPr txBox="1">
            <a:spLocks/>
          </p:cNvSpPr>
          <p:nvPr/>
        </p:nvSpPr>
        <p:spPr>
          <a:xfrm>
            <a:off x="7003478" y="5031423"/>
            <a:ext cx="4700211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(2</a:t>
            </a:r>
            <a:r>
              <a:rPr lang="fr-FR" sz="3200" baseline="30000" dirty="0">
                <a:solidFill>
                  <a:srgbClr val="C00000"/>
                </a:solidFill>
              </a:rPr>
              <a:t>nde</a:t>
            </a:r>
            <a:r>
              <a:rPr lang="fr-FR" sz="3200" dirty="0">
                <a:solidFill>
                  <a:srgbClr val="C00000"/>
                </a:solidFill>
              </a:rPr>
              <a:t> phase)</a:t>
            </a:r>
          </a:p>
        </p:txBody>
      </p:sp>
    </p:spTree>
    <p:extLst>
      <p:ext uri="{BB962C8B-B14F-4D97-AF65-F5344CB8AC3E}">
        <p14:creationId xmlns:p14="http://schemas.microsoft.com/office/powerpoint/2010/main" val="2058158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7069C-7AAC-37DA-E9AC-51CE63AE4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E27E007-49E7-3137-89F2-D9789840D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03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FBD45CD-CD0D-D389-5E04-48F6ABFFD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Affiche Terrain Plateau</a:t>
            </a:r>
          </a:p>
        </p:txBody>
      </p:sp>
    </p:spTree>
    <p:extLst>
      <p:ext uri="{BB962C8B-B14F-4D97-AF65-F5344CB8AC3E}">
        <p14:creationId xmlns:p14="http://schemas.microsoft.com/office/powerpoint/2010/main" val="3649962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9C84E-2219-2447-BA25-0F940654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EAEF9927-5F37-F17A-859F-67EFAAEB0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9451407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1C3248-D3F0-211E-8582-5E4123CF2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053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17B2D-EFA3-EAED-0703-7CF7B212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045F687B-1F63-E3C3-6999-0AB0E19BF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11" name="Titre 6">
            <a:extLst>
              <a:ext uri="{FF2B5EF4-FFF2-40B4-BE49-F238E27FC236}">
                <a16:creationId xmlns:a16="http://schemas.microsoft.com/office/drawing/2014/main" id="{EA6B2535-C488-AEFD-CF03-90491432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9451407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n°2</a:t>
            </a:r>
          </a:p>
        </p:txBody>
      </p:sp>
    </p:spTree>
    <p:extLst>
      <p:ext uri="{BB962C8B-B14F-4D97-AF65-F5344CB8AC3E}">
        <p14:creationId xmlns:p14="http://schemas.microsoft.com/office/powerpoint/2010/main" val="1702242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>
            <a:extLst>
              <a:ext uri="{FF2B5EF4-FFF2-40B4-BE49-F238E27FC236}">
                <a16:creationId xmlns:a16="http://schemas.microsoft.com/office/drawing/2014/main" id="{6FB714FF-F22C-DABA-AE3B-10426631F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790" y="640081"/>
            <a:ext cx="9349740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842E61-5DE4-6F04-3EB2-6B51635F6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682C33-48B8-E249-57D6-2373DD1DB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51" y="3223261"/>
            <a:ext cx="3353758" cy="316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19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A1A62-93A3-A603-08C9-F1EE21160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61A2D5D-EB61-27BD-FFCA-5F6BCE8CF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9" y="3429000"/>
            <a:ext cx="3023183" cy="3093697"/>
          </a:xfrm>
          <a:prstGeom prst="rect">
            <a:avLst/>
          </a:prstGeom>
        </p:spPr>
      </p:pic>
      <p:sp>
        <p:nvSpPr>
          <p:cNvPr id="10" name="Titre 6">
            <a:extLst>
              <a:ext uri="{FF2B5EF4-FFF2-40B4-BE49-F238E27FC236}">
                <a16:creationId xmlns:a16="http://schemas.microsoft.com/office/drawing/2014/main" id="{A609F3A6-3EED-9336-6F19-D6718E793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11002078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n°4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0FEB1DA-E3C8-9E9D-D724-3F283B5AE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43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FAD41-EF06-D4D5-C337-1F4118A59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>
            <a:extLst>
              <a:ext uri="{FF2B5EF4-FFF2-40B4-BE49-F238E27FC236}">
                <a16:creationId xmlns:a16="http://schemas.microsoft.com/office/drawing/2014/main" id="{BB9769EB-30A0-92C4-D6EB-20BB253D2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640081"/>
            <a:ext cx="9063990" cy="5749290"/>
          </a:xfrm>
        </p:spPr>
        <p:txBody>
          <a:bodyPr>
            <a:normAutofit fontScale="90000"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n°5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2A1FF4-2C2B-B795-8A25-85CBEC10C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CC6827-3403-EDD9-D674-5A3F075F9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809" y="3006090"/>
            <a:ext cx="3280758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79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5413B-B46A-9C03-725D-583492FC9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6579EEC4-0018-6BC1-5892-D16B6B281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11002078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n°6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D6A4AEF-F449-0928-1A52-EB5FF7F60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CDDBAA-A82D-A043-9CFE-4EC11ABD4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049" y="2777490"/>
            <a:ext cx="2530383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513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390e19c-4bf2-4882-ad15-49f536afac31}" enabled="0" method="" siteId="{a390e19c-4bf2-4882-ad15-49f536afac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697</Words>
  <Application>Microsoft Office PowerPoint</Application>
  <PresentationFormat>Grand écran</PresentationFormat>
  <Paragraphs>234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FFF Equipe</vt:lpstr>
      <vt:lpstr>FFF Equipe Black</vt:lpstr>
      <vt:lpstr>FFF Hero Black</vt:lpstr>
      <vt:lpstr>Thème Office</vt:lpstr>
      <vt:lpstr>DOCUMENTS D’ORGANISATION  U6-U7</vt:lpstr>
      <vt:lpstr>Organisation  Plateau U6-U7</vt:lpstr>
      <vt:lpstr>U6-U7 – Répartition plateau à 5 et 6 équipes</vt:lpstr>
      <vt:lpstr>U6-U7 – Répartition plateau à 7 et 8 équipes</vt:lpstr>
      <vt:lpstr>U6-U7 – Répartition plateau à 9 et 10 équipes</vt:lpstr>
      <vt:lpstr>VIDEOS (lien youtube et QR CODE)</vt:lpstr>
      <vt:lpstr>Vidéos Défis</vt:lpstr>
      <vt:lpstr>Vidéos formes jouées</vt:lpstr>
      <vt:lpstr>Affiche Terrain Plateau</vt:lpstr>
      <vt:lpstr>TERRAIN  n°1</vt:lpstr>
      <vt:lpstr>TERRAIN  n°2</vt:lpstr>
      <vt:lpstr>TERRAIN  n°3</vt:lpstr>
      <vt:lpstr>TERRAIN  n°4</vt:lpstr>
      <vt:lpstr>TERRAIN  n°5</vt:lpstr>
      <vt:lpstr>TERRAIN  n°6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Microsoft Office User</dc:creator>
  <cp:lastModifiedBy>MOUNOURY Nathan</cp:lastModifiedBy>
  <cp:revision>5</cp:revision>
  <dcterms:created xsi:type="dcterms:W3CDTF">2022-10-10T12:57:54Z</dcterms:created>
  <dcterms:modified xsi:type="dcterms:W3CDTF">2026-09-14T13:00:34Z</dcterms:modified>
</cp:coreProperties>
</file>