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428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3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4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illaume GIUNTINI" userId="8af8c6f4-922b-4fd3-b562-f56fb4b71c02" providerId="ADAL" clId="{9D710B5F-89A7-45DB-8B83-D2EF169950EA}"/>
    <pc:docChg chg="custSel modSld">
      <pc:chgData name="Guillaume GIUNTINI" userId="8af8c6f4-922b-4fd3-b562-f56fb4b71c02" providerId="ADAL" clId="{9D710B5F-89A7-45DB-8B83-D2EF169950EA}" dt="2022-06-20T07:45:15.190" v="50" actId="1076"/>
      <pc:docMkLst>
        <pc:docMk/>
      </pc:docMkLst>
      <pc:sldChg chg="modSp mod">
        <pc:chgData name="Guillaume GIUNTINI" userId="8af8c6f4-922b-4fd3-b562-f56fb4b71c02" providerId="ADAL" clId="{9D710B5F-89A7-45DB-8B83-D2EF169950EA}" dt="2022-06-20T07:45:15.190" v="50" actId="1076"/>
        <pc:sldMkLst>
          <pc:docMk/>
          <pc:sldMk cId="3383730192" sldId="293"/>
        </pc:sldMkLst>
      </pc:sldChg>
      <pc:sldChg chg="modSp mod">
        <pc:chgData name="Guillaume GIUNTINI" userId="8af8c6f4-922b-4fd3-b562-f56fb4b71c02" providerId="ADAL" clId="{9D710B5F-89A7-45DB-8B83-D2EF169950EA}" dt="2022-06-20T07:44:02.697" v="46" actId="207"/>
        <pc:sldMkLst>
          <pc:docMk/>
          <pc:sldMk cId="215368923" sldId="1589"/>
        </pc:sldMkLst>
      </pc:sldChg>
      <pc:sldChg chg="addSp modSp mod">
        <pc:chgData name="Guillaume GIUNTINI" userId="8af8c6f4-922b-4fd3-b562-f56fb4b71c02" providerId="ADAL" clId="{9D710B5F-89A7-45DB-8B83-D2EF169950EA}" dt="2022-06-20T07:44:06.583" v="47" actId="207"/>
        <pc:sldMkLst>
          <pc:docMk/>
          <pc:sldMk cId="2265693265" sldId="1590"/>
        </pc:sldMkLst>
      </pc:sldChg>
    </pc:docChg>
  </pc:docChgLst>
  <pc:docChgLst>
    <pc:chgData name="Guillaume GIUNTINI" userId="8af8c6f4-922b-4fd3-b562-f56fb4b71c02" providerId="ADAL" clId="{A457D4C5-0E8F-45EE-84A2-6BB4D2070AFF}"/>
    <pc:docChg chg="delSld modSld delMainMaster">
      <pc:chgData name="Guillaume GIUNTINI" userId="8af8c6f4-922b-4fd3-b562-f56fb4b71c02" providerId="ADAL" clId="{A457D4C5-0E8F-45EE-84A2-6BB4D2070AFF}" dt="2025-09-02T13:24:17.874" v="2" actId="20577"/>
      <pc:docMkLst>
        <pc:docMk/>
      </pc:docMkLst>
      <pc:sldChg chg="del">
        <pc:chgData name="Guillaume GIUNTINI" userId="8af8c6f4-922b-4fd3-b562-f56fb4b71c02" providerId="ADAL" clId="{A457D4C5-0E8F-45EE-84A2-6BB4D2070AFF}" dt="2025-09-01T19:59:36.334" v="0" actId="47"/>
        <pc:sldMkLst>
          <pc:docMk/>
          <pc:sldMk cId="2463087222" sldId="314"/>
        </pc:sldMkLst>
      </pc:sldChg>
      <pc:sldChg chg="del">
        <pc:chgData name="Guillaume GIUNTINI" userId="8af8c6f4-922b-4fd3-b562-f56fb4b71c02" providerId="ADAL" clId="{A457D4C5-0E8F-45EE-84A2-6BB4D2070AFF}" dt="2025-09-01T19:59:36.334" v="0" actId="47"/>
        <pc:sldMkLst>
          <pc:docMk/>
          <pc:sldMk cId="4110802555" sldId="315"/>
        </pc:sldMkLst>
      </pc:sldChg>
      <pc:sldChg chg="del">
        <pc:chgData name="Guillaume GIUNTINI" userId="8af8c6f4-922b-4fd3-b562-f56fb4b71c02" providerId="ADAL" clId="{A457D4C5-0E8F-45EE-84A2-6BB4D2070AFF}" dt="2025-09-01T19:59:36.334" v="0" actId="47"/>
        <pc:sldMkLst>
          <pc:docMk/>
          <pc:sldMk cId="1007674519" sldId="316"/>
        </pc:sldMkLst>
      </pc:sldChg>
      <pc:sldChg chg="del">
        <pc:chgData name="Guillaume GIUNTINI" userId="8af8c6f4-922b-4fd3-b562-f56fb4b71c02" providerId="ADAL" clId="{A457D4C5-0E8F-45EE-84A2-6BB4D2070AFF}" dt="2025-09-01T19:59:36.334" v="0" actId="47"/>
        <pc:sldMkLst>
          <pc:docMk/>
          <pc:sldMk cId="1599668152" sldId="4285"/>
        </pc:sldMkLst>
      </pc:sldChg>
      <pc:sldChg chg="modSp mod">
        <pc:chgData name="Guillaume GIUNTINI" userId="8af8c6f4-922b-4fd3-b562-f56fb4b71c02" providerId="ADAL" clId="{A457D4C5-0E8F-45EE-84A2-6BB4D2070AFF}" dt="2025-09-02T13:24:17.874" v="2" actId="20577"/>
        <pc:sldMkLst>
          <pc:docMk/>
          <pc:sldMk cId="3100141506" sldId="4286"/>
        </pc:sldMkLst>
        <pc:spChg chg="mod">
          <ac:chgData name="Guillaume GIUNTINI" userId="8af8c6f4-922b-4fd3-b562-f56fb4b71c02" providerId="ADAL" clId="{A457D4C5-0E8F-45EE-84A2-6BB4D2070AFF}" dt="2025-09-02T13:24:17.874" v="2" actId="20577"/>
          <ac:spMkLst>
            <pc:docMk/>
            <pc:sldMk cId="3100141506" sldId="4286"/>
            <ac:spMk id="39" creationId="{1CFA8618-73BC-B413-CF77-A71AB6AF6589}"/>
          </ac:spMkLst>
        </pc:spChg>
      </pc:sldChg>
      <pc:sldChg chg="del">
        <pc:chgData name="Guillaume GIUNTINI" userId="8af8c6f4-922b-4fd3-b562-f56fb4b71c02" providerId="ADAL" clId="{A457D4C5-0E8F-45EE-84A2-6BB4D2070AFF}" dt="2025-09-01T19:59:36.334" v="0" actId="47"/>
        <pc:sldMkLst>
          <pc:docMk/>
          <pc:sldMk cId="151058239" sldId="2076138699"/>
        </pc:sldMkLst>
      </pc:sldChg>
      <pc:sldChg chg="del">
        <pc:chgData name="Guillaume GIUNTINI" userId="8af8c6f4-922b-4fd3-b562-f56fb4b71c02" providerId="ADAL" clId="{A457D4C5-0E8F-45EE-84A2-6BB4D2070AFF}" dt="2025-09-01T19:59:36.334" v="0" actId="47"/>
        <pc:sldMkLst>
          <pc:docMk/>
          <pc:sldMk cId="211662086" sldId="2076138715"/>
        </pc:sldMkLst>
      </pc:sldChg>
      <pc:sldChg chg="del">
        <pc:chgData name="Guillaume GIUNTINI" userId="8af8c6f4-922b-4fd3-b562-f56fb4b71c02" providerId="ADAL" clId="{A457D4C5-0E8F-45EE-84A2-6BB4D2070AFF}" dt="2025-09-01T19:59:36.334" v="0" actId="47"/>
        <pc:sldMkLst>
          <pc:docMk/>
          <pc:sldMk cId="3123065457" sldId="2076138716"/>
        </pc:sldMkLst>
      </pc:sldChg>
      <pc:sldChg chg="del">
        <pc:chgData name="Guillaume GIUNTINI" userId="8af8c6f4-922b-4fd3-b562-f56fb4b71c02" providerId="ADAL" clId="{A457D4C5-0E8F-45EE-84A2-6BB4D2070AFF}" dt="2025-09-01T19:59:36.334" v="0" actId="47"/>
        <pc:sldMkLst>
          <pc:docMk/>
          <pc:sldMk cId="1423032886" sldId="2076138717"/>
        </pc:sldMkLst>
      </pc:sldChg>
      <pc:sldChg chg="del">
        <pc:chgData name="Guillaume GIUNTINI" userId="8af8c6f4-922b-4fd3-b562-f56fb4b71c02" providerId="ADAL" clId="{A457D4C5-0E8F-45EE-84A2-6BB4D2070AFF}" dt="2025-09-01T19:59:36.334" v="0" actId="47"/>
        <pc:sldMkLst>
          <pc:docMk/>
          <pc:sldMk cId="3898580575" sldId="2076138718"/>
        </pc:sldMkLst>
      </pc:sldChg>
      <pc:sldChg chg="del">
        <pc:chgData name="Guillaume GIUNTINI" userId="8af8c6f4-922b-4fd3-b562-f56fb4b71c02" providerId="ADAL" clId="{A457D4C5-0E8F-45EE-84A2-6BB4D2070AFF}" dt="2025-09-01T19:59:36.334" v="0" actId="47"/>
        <pc:sldMkLst>
          <pc:docMk/>
          <pc:sldMk cId="3047223670" sldId="2076138720"/>
        </pc:sldMkLst>
      </pc:sldChg>
      <pc:sldChg chg="del">
        <pc:chgData name="Guillaume GIUNTINI" userId="8af8c6f4-922b-4fd3-b562-f56fb4b71c02" providerId="ADAL" clId="{A457D4C5-0E8F-45EE-84A2-6BB4D2070AFF}" dt="2025-09-01T19:59:36.334" v="0" actId="47"/>
        <pc:sldMkLst>
          <pc:docMk/>
          <pc:sldMk cId="3581554539" sldId="2076138721"/>
        </pc:sldMkLst>
      </pc:sldChg>
      <pc:sldChg chg="del">
        <pc:chgData name="Guillaume GIUNTINI" userId="8af8c6f4-922b-4fd3-b562-f56fb4b71c02" providerId="ADAL" clId="{A457D4C5-0E8F-45EE-84A2-6BB4D2070AFF}" dt="2025-09-01T19:59:36.334" v="0" actId="47"/>
        <pc:sldMkLst>
          <pc:docMk/>
          <pc:sldMk cId="2354008406" sldId="2076138723"/>
        </pc:sldMkLst>
      </pc:sldChg>
      <pc:sldMasterChg chg="del delSldLayout">
        <pc:chgData name="Guillaume GIUNTINI" userId="8af8c6f4-922b-4fd3-b562-f56fb4b71c02" providerId="ADAL" clId="{A457D4C5-0E8F-45EE-84A2-6BB4D2070AFF}" dt="2025-09-01T19:59:36.334" v="0" actId="47"/>
        <pc:sldMasterMkLst>
          <pc:docMk/>
          <pc:sldMasterMk cId="207069749" sldId="2147483669"/>
        </pc:sldMasterMkLst>
        <pc:sldLayoutChg chg="del">
          <pc:chgData name="Guillaume GIUNTINI" userId="8af8c6f4-922b-4fd3-b562-f56fb4b71c02" providerId="ADAL" clId="{A457D4C5-0E8F-45EE-84A2-6BB4D2070AFF}" dt="2025-09-01T19:59:36.334" v="0" actId="47"/>
          <pc:sldLayoutMkLst>
            <pc:docMk/>
            <pc:sldMasterMk cId="207069749" sldId="2147483669"/>
            <pc:sldLayoutMk cId="3919400120" sldId="2147483670"/>
          </pc:sldLayoutMkLst>
        </pc:sldLayoutChg>
        <pc:sldLayoutChg chg="del">
          <pc:chgData name="Guillaume GIUNTINI" userId="8af8c6f4-922b-4fd3-b562-f56fb4b71c02" providerId="ADAL" clId="{A457D4C5-0E8F-45EE-84A2-6BB4D2070AFF}" dt="2025-09-01T19:59:36.334" v="0" actId="47"/>
          <pc:sldLayoutMkLst>
            <pc:docMk/>
            <pc:sldMasterMk cId="207069749" sldId="2147483669"/>
            <pc:sldLayoutMk cId="2329920211" sldId="2147483671"/>
          </pc:sldLayoutMkLst>
        </pc:sldLayoutChg>
        <pc:sldLayoutChg chg="del">
          <pc:chgData name="Guillaume GIUNTINI" userId="8af8c6f4-922b-4fd3-b562-f56fb4b71c02" providerId="ADAL" clId="{A457D4C5-0E8F-45EE-84A2-6BB4D2070AFF}" dt="2025-09-01T19:59:36.334" v="0" actId="47"/>
          <pc:sldLayoutMkLst>
            <pc:docMk/>
            <pc:sldMasterMk cId="207069749" sldId="2147483669"/>
            <pc:sldLayoutMk cId="2908932761" sldId="2147483672"/>
          </pc:sldLayoutMkLst>
        </pc:sldLayoutChg>
        <pc:sldLayoutChg chg="del">
          <pc:chgData name="Guillaume GIUNTINI" userId="8af8c6f4-922b-4fd3-b562-f56fb4b71c02" providerId="ADAL" clId="{A457D4C5-0E8F-45EE-84A2-6BB4D2070AFF}" dt="2025-09-01T19:59:36.334" v="0" actId="47"/>
          <pc:sldLayoutMkLst>
            <pc:docMk/>
            <pc:sldMasterMk cId="207069749" sldId="2147483669"/>
            <pc:sldLayoutMk cId="483516574" sldId="2147483673"/>
          </pc:sldLayoutMkLst>
        </pc:sldLayoutChg>
        <pc:sldLayoutChg chg="del">
          <pc:chgData name="Guillaume GIUNTINI" userId="8af8c6f4-922b-4fd3-b562-f56fb4b71c02" providerId="ADAL" clId="{A457D4C5-0E8F-45EE-84A2-6BB4D2070AFF}" dt="2025-09-01T19:59:36.334" v="0" actId="47"/>
          <pc:sldLayoutMkLst>
            <pc:docMk/>
            <pc:sldMasterMk cId="207069749" sldId="2147483669"/>
            <pc:sldLayoutMk cId="2218366109" sldId="2147483674"/>
          </pc:sldLayoutMkLst>
        </pc:sldLayoutChg>
        <pc:sldLayoutChg chg="del">
          <pc:chgData name="Guillaume GIUNTINI" userId="8af8c6f4-922b-4fd3-b562-f56fb4b71c02" providerId="ADAL" clId="{A457D4C5-0E8F-45EE-84A2-6BB4D2070AFF}" dt="2025-09-01T19:59:36.334" v="0" actId="47"/>
          <pc:sldLayoutMkLst>
            <pc:docMk/>
            <pc:sldMasterMk cId="207069749" sldId="2147483669"/>
            <pc:sldLayoutMk cId="36795195" sldId="2147483675"/>
          </pc:sldLayoutMkLst>
        </pc:sldLayoutChg>
        <pc:sldLayoutChg chg="del">
          <pc:chgData name="Guillaume GIUNTINI" userId="8af8c6f4-922b-4fd3-b562-f56fb4b71c02" providerId="ADAL" clId="{A457D4C5-0E8F-45EE-84A2-6BB4D2070AFF}" dt="2025-09-01T19:59:36.334" v="0" actId="47"/>
          <pc:sldLayoutMkLst>
            <pc:docMk/>
            <pc:sldMasterMk cId="207069749" sldId="2147483669"/>
            <pc:sldLayoutMk cId="1402653722" sldId="2147483676"/>
          </pc:sldLayoutMkLst>
        </pc:sldLayoutChg>
        <pc:sldLayoutChg chg="del">
          <pc:chgData name="Guillaume GIUNTINI" userId="8af8c6f4-922b-4fd3-b562-f56fb4b71c02" providerId="ADAL" clId="{A457D4C5-0E8F-45EE-84A2-6BB4D2070AFF}" dt="2025-09-01T19:59:36.334" v="0" actId="47"/>
          <pc:sldLayoutMkLst>
            <pc:docMk/>
            <pc:sldMasterMk cId="207069749" sldId="2147483669"/>
            <pc:sldLayoutMk cId="3483996722" sldId="2147483677"/>
          </pc:sldLayoutMkLst>
        </pc:sldLayoutChg>
        <pc:sldLayoutChg chg="del">
          <pc:chgData name="Guillaume GIUNTINI" userId="8af8c6f4-922b-4fd3-b562-f56fb4b71c02" providerId="ADAL" clId="{A457D4C5-0E8F-45EE-84A2-6BB4D2070AFF}" dt="2025-09-01T19:59:36.334" v="0" actId="47"/>
          <pc:sldLayoutMkLst>
            <pc:docMk/>
            <pc:sldMasterMk cId="207069749" sldId="2147483669"/>
            <pc:sldLayoutMk cId="989718691" sldId="2147483678"/>
          </pc:sldLayoutMkLst>
        </pc:sldLayoutChg>
        <pc:sldLayoutChg chg="del">
          <pc:chgData name="Guillaume GIUNTINI" userId="8af8c6f4-922b-4fd3-b562-f56fb4b71c02" providerId="ADAL" clId="{A457D4C5-0E8F-45EE-84A2-6BB4D2070AFF}" dt="2025-09-01T19:59:36.334" v="0" actId="47"/>
          <pc:sldLayoutMkLst>
            <pc:docMk/>
            <pc:sldMasterMk cId="207069749" sldId="2147483669"/>
            <pc:sldLayoutMk cId="837519754" sldId="2147483679"/>
          </pc:sldLayoutMkLst>
        </pc:sldLayoutChg>
        <pc:sldLayoutChg chg="del">
          <pc:chgData name="Guillaume GIUNTINI" userId="8af8c6f4-922b-4fd3-b562-f56fb4b71c02" providerId="ADAL" clId="{A457D4C5-0E8F-45EE-84A2-6BB4D2070AFF}" dt="2025-09-01T19:59:36.334" v="0" actId="47"/>
          <pc:sldLayoutMkLst>
            <pc:docMk/>
            <pc:sldMasterMk cId="207069749" sldId="2147483669"/>
            <pc:sldLayoutMk cId="400659169" sldId="2147483680"/>
          </pc:sldLayoutMkLst>
        </pc:sldLayoutChg>
        <pc:sldLayoutChg chg="del">
          <pc:chgData name="Guillaume GIUNTINI" userId="8af8c6f4-922b-4fd3-b562-f56fb4b71c02" providerId="ADAL" clId="{A457D4C5-0E8F-45EE-84A2-6BB4D2070AFF}" dt="2025-09-01T19:59:36.334" v="0" actId="47"/>
          <pc:sldLayoutMkLst>
            <pc:docMk/>
            <pc:sldMasterMk cId="207069749" sldId="2147483669"/>
            <pc:sldLayoutMk cId="4083820548" sldId="2147483681"/>
          </pc:sldLayoutMkLst>
        </pc:sldLayoutChg>
      </pc:sldMasterChg>
      <pc:sldMasterChg chg="del delSldLayout">
        <pc:chgData name="Guillaume GIUNTINI" userId="8af8c6f4-922b-4fd3-b562-f56fb4b71c02" providerId="ADAL" clId="{A457D4C5-0E8F-45EE-84A2-6BB4D2070AFF}" dt="2025-09-01T19:59:36.334" v="0" actId="47"/>
        <pc:sldMasterMkLst>
          <pc:docMk/>
          <pc:sldMasterMk cId="2388979893" sldId="2147483682"/>
        </pc:sldMasterMkLst>
        <pc:sldLayoutChg chg="del">
          <pc:chgData name="Guillaume GIUNTINI" userId="8af8c6f4-922b-4fd3-b562-f56fb4b71c02" providerId="ADAL" clId="{A457D4C5-0E8F-45EE-84A2-6BB4D2070AFF}" dt="2025-09-01T19:59:36.334" v="0" actId="47"/>
          <pc:sldLayoutMkLst>
            <pc:docMk/>
            <pc:sldMasterMk cId="2388979893" sldId="2147483682"/>
            <pc:sldLayoutMk cId="2563504775" sldId="2147483683"/>
          </pc:sldLayoutMkLst>
        </pc:sldLayoutChg>
        <pc:sldLayoutChg chg="del">
          <pc:chgData name="Guillaume GIUNTINI" userId="8af8c6f4-922b-4fd3-b562-f56fb4b71c02" providerId="ADAL" clId="{A457D4C5-0E8F-45EE-84A2-6BB4D2070AFF}" dt="2025-09-01T19:59:36.334" v="0" actId="47"/>
          <pc:sldLayoutMkLst>
            <pc:docMk/>
            <pc:sldMasterMk cId="2388979893" sldId="2147483682"/>
            <pc:sldLayoutMk cId="2610969978" sldId="2147483684"/>
          </pc:sldLayoutMkLst>
        </pc:sldLayoutChg>
        <pc:sldLayoutChg chg="del">
          <pc:chgData name="Guillaume GIUNTINI" userId="8af8c6f4-922b-4fd3-b562-f56fb4b71c02" providerId="ADAL" clId="{A457D4C5-0E8F-45EE-84A2-6BB4D2070AFF}" dt="2025-09-01T19:59:36.334" v="0" actId="47"/>
          <pc:sldLayoutMkLst>
            <pc:docMk/>
            <pc:sldMasterMk cId="2388979893" sldId="2147483682"/>
            <pc:sldLayoutMk cId="1753900695" sldId="2147483685"/>
          </pc:sldLayoutMkLst>
        </pc:sldLayoutChg>
        <pc:sldLayoutChg chg="del">
          <pc:chgData name="Guillaume GIUNTINI" userId="8af8c6f4-922b-4fd3-b562-f56fb4b71c02" providerId="ADAL" clId="{A457D4C5-0E8F-45EE-84A2-6BB4D2070AFF}" dt="2025-09-01T19:59:36.334" v="0" actId="47"/>
          <pc:sldLayoutMkLst>
            <pc:docMk/>
            <pc:sldMasterMk cId="2388979893" sldId="2147483682"/>
            <pc:sldLayoutMk cId="3705981355" sldId="2147483686"/>
          </pc:sldLayoutMkLst>
        </pc:sldLayoutChg>
        <pc:sldLayoutChg chg="del">
          <pc:chgData name="Guillaume GIUNTINI" userId="8af8c6f4-922b-4fd3-b562-f56fb4b71c02" providerId="ADAL" clId="{A457D4C5-0E8F-45EE-84A2-6BB4D2070AFF}" dt="2025-09-01T19:59:36.334" v="0" actId="47"/>
          <pc:sldLayoutMkLst>
            <pc:docMk/>
            <pc:sldMasterMk cId="2388979893" sldId="2147483682"/>
            <pc:sldLayoutMk cId="1291684214" sldId="2147483687"/>
          </pc:sldLayoutMkLst>
        </pc:sldLayoutChg>
        <pc:sldLayoutChg chg="del">
          <pc:chgData name="Guillaume GIUNTINI" userId="8af8c6f4-922b-4fd3-b562-f56fb4b71c02" providerId="ADAL" clId="{A457D4C5-0E8F-45EE-84A2-6BB4D2070AFF}" dt="2025-09-01T19:59:36.334" v="0" actId="47"/>
          <pc:sldLayoutMkLst>
            <pc:docMk/>
            <pc:sldMasterMk cId="2388979893" sldId="2147483682"/>
            <pc:sldLayoutMk cId="3468809384" sldId="2147483688"/>
          </pc:sldLayoutMkLst>
        </pc:sldLayoutChg>
        <pc:sldLayoutChg chg="del">
          <pc:chgData name="Guillaume GIUNTINI" userId="8af8c6f4-922b-4fd3-b562-f56fb4b71c02" providerId="ADAL" clId="{A457D4C5-0E8F-45EE-84A2-6BB4D2070AFF}" dt="2025-09-01T19:59:36.334" v="0" actId="47"/>
          <pc:sldLayoutMkLst>
            <pc:docMk/>
            <pc:sldMasterMk cId="2388979893" sldId="2147483682"/>
            <pc:sldLayoutMk cId="1135671120" sldId="2147483689"/>
          </pc:sldLayoutMkLst>
        </pc:sldLayoutChg>
        <pc:sldLayoutChg chg="del">
          <pc:chgData name="Guillaume GIUNTINI" userId="8af8c6f4-922b-4fd3-b562-f56fb4b71c02" providerId="ADAL" clId="{A457D4C5-0E8F-45EE-84A2-6BB4D2070AFF}" dt="2025-09-01T19:59:36.334" v="0" actId="47"/>
          <pc:sldLayoutMkLst>
            <pc:docMk/>
            <pc:sldMasterMk cId="2388979893" sldId="2147483682"/>
            <pc:sldLayoutMk cId="3218283013" sldId="2147483690"/>
          </pc:sldLayoutMkLst>
        </pc:sldLayoutChg>
        <pc:sldLayoutChg chg="del">
          <pc:chgData name="Guillaume GIUNTINI" userId="8af8c6f4-922b-4fd3-b562-f56fb4b71c02" providerId="ADAL" clId="{A457D4C5-0E8F-45EE-84A2-6BB4D2070AFF}" dt="2025-09-01T19:59:36.334" v="0" actId="47"/>
          <pc:sldLayoutMkLst>
            <pc:docMk/>
            <pc:sldMasterMk cId="2388979893" sldId="2147483682"/>
            <pc:sldLayoutMk cId="2726166473" sldId="2147483691"/>
          </pc:sldLayoutMkLst>
        </pc:sldLayoutChg>
        <pc:sldLayoutChg chg="del">
          <pc:chgData name="Guillaume GIUNTINI" userId="8af8c6f4-922b-4fd3-b562-f56fb4b71c02" providerId="ADAL" clId="{A457D4C5-0E8F-45EE-84A2-6BB4D2070AFF}" dt="2025-09-01T19:59:36.334" v="0" actId="47"/>
          <pc:sldLayoutMkLst>
            <pc:docMk/>
            <pc:sldMasterMk cId="2388979893" sldId="2147483682"/>
            <pc:sldLayoutMk cId="2188527008" sldId="2147483692"/>
          </pc:sldLayoutMkLst>
        </pc:sldLayoutChg>
        <pc:sldLayoutChg chg="del">
          <pc:chgData name="Guillaume GIUNTINI" userId="8af8c6f4-922b-4fd3-b562-f56fb4b71c02" providerId="ADAL" clId="{A457D4C5-0E8F-45EE-84A2-6BB4D2070AFF}" dt="2025-09-01T19:59:36.334" v="0" actId="47"/>
          <pc:sldLayoutMkLst>
            <pc:docMk/>
            <pc:sldMasterMk cId="2388979893" sldId="2147483682"/>
            <pc:sldLayoutMk cId="3934699309" sldId="2147483693"/>
          </pc:sldLayoutMkLst>
        </pc:sldLayoutChg>
        <pc:sldLayoutChg chg="del">
          <pc:chgData name="Guillaume GIUNTINI" userId="8af8c6f4-922b-4fd3-b562-f56fb4b71c02" providerId="ADAL" clId="{A457D4C5-0E8F-45EE-84A2-6BB4D2070AFF}" dt="2025-09-01T19:59:36.334" v="0" actId="47"/>
          <pc:sldLayoutMkLst>
            <pc:docMk/>
            <pc:sldMasterMk cId="2388979893" sldId="2147483682"/>
            <pc:sldLayoutMk cId="666996352" sldId="2147483694"/>
          </pc:sldLayoutMkLst>
        </pc:sldLayoutChg>
      </pc:sldMasterChg>
    </pc:docChg>
  </pc:docChgLst>
  <pc:docChgLst>
    <pc:chgData name="Guillaume GIUNTINI" userId="8af8c6f4-922b-4fd3-b562-f56fb4b71c02" providerId="ADAL" clId="{93F42052-8048-4014-B50A-3783B09236DF}"/>
    <pc:docChg chg="undo custSel addSld delSld modSld sldOrd delMainMaster">
      <pc:chgData name="Guillaume GIUNTINI" userId="8af8c6f4-922b-4fd3-b562-f56fb4b71c02" providerId="ADAL" clId="{93F42052-8048-4014-B50A-3783B09236DF}" dt="2024-06-24T11:06:04.342" v="1054"/>
      <pc:docMkLst>
        <pc:docMk/>
      </pc:docMkLst>
      <pc:sldChg chg="addSp delSp modSp add del mod">
        <pc:chgData name="Guillaume GIUNTINI" userId="8af8c6f4-922b-4fd3-b562-f56fb4b71c02" providerId="ADAL" clId="{93F42052-8048-4014-B50A-3783B09236DF}" dt="2024-06-24T11:03:15.058" v="1053" actId="2696"/>
        <pc:sldMkLst>
          <pc:docMk/>
          <pc:sldMk cId="0" sldId="256"/>
        </pc:sldMkLst>
      </pc:sldChg>
      <pc:sldChg chg="del">
        <pc:chgData name="Guillaume GIUNTINI" userId="8af8c6f4-922b-4fd3-b562-f56fb4b71c02" providerId="ADAL" clId="{93F42052-8048-4014-B50A-3783B09236DF}" dt="2024-06-18T09:18:46.542" v="193" actId="47"/>
        <pc:sldMkLst>
          <pc:docMk/>
          <pc:sldMk cId="1359127662" sldId="256"/>
        </pc:sldMkLst>
      </pc:sldChg>
      <pc:sldChg chg="add">
        <pc:chgData name="Guillaume GIUNTINI" userId="8af8c6f4-922b-4fd3-b562-f56fb4b71c02" providerId="ADAL" clId="{93F42052-8048-4014-B50A-3783B09236DF}" dt="2024-06-24T11:06:04.342" v="1054"/>
        <pc:sldMkLst>
          <pc:docMk/>
          <pc:sldMk cId="103612924" sldId="261"/>
        </pc:sldMkLst>
      </pc:sldChg>
      <pc:sldChg chg="add">
        <pc:chgData name="Guillaume GIUNTINI" userId="8af8c6f4-922b-4fd3-b562-f56fb4b71c02" providerId="ADAL" clId="{93F42052-8048-4014-B50A-3783B09236DF}" dt="2024-06-24T11:06:04.342" v="1054"/>
        <pc:sldMkLst>
          <pc:docMk/>
          <pc:sldMk cId="832368584" sldId="262"/>
        </pc:sldMkLst>
      </pc:sldChg>
      <pc:sldChg chg="add">
        <pc:chgData name="Guillaume GIUNTINI" userId="8af8c6f4-922b-4fd3-b562-f56fb4b71c02" providerId="ADAL" clId="{93F42052-8048-4014-B50A-3783B09236DF}" dt="2024-06-24T11:06:04.342" v="1054"/>
        <pc:sldMkLst>
          <pc:docMk/>
          <pc:sldMk cId="4099741191" sldId="263"/>
        </pc:sldMkLst>
      </pc:sldChg>
      <pc:sldChg chg="addSp delSp modSp del mod ord">
        <pc:chgData name="Guillaume GIUNTINI" userId="8af8c6f4-922b-4fd3-b562-f56fb4b71c02" providerId="ADAL" clId="{93F42052-8048-4014-B50A-3783B09236DF}" dt="2024-06-24T11:03:15.058" v="1053" actId="2696"/>
        <pc:sldMkLst>
          <pc:docMk/>
          <pc:sldMk cId="3383730192" sldId="293"/>
        </pc:sldMkLst>
      </pc:sldChg>
      <pc:sldChg chg="addSp delSp modSp del mod ord">
        <pc:chgData name="Guillaume GIUNTINI" userId="8af8c6f4-922b-4fd3-b562-f56fb4b71c02" providerId="ADAL" clId="{93F42052-8048-4014-B50A-3783B09236DF}" dt="2024-06-24T11:03:15.058" v="1053" actId="2696"/>
        <pc:sldMkLst>
          <pc:docMk/>
          <pc:sldMk cId="28524311" sldId="1588"/>
        </pc:sldMkLst>
      </pc:sldChg>
      <pc:sldChg chg="del">
        <pc:chgData name="Guillaume GIUNTINI" userId="8af8c6f4-922b-4fd3-b562-f56fb4b71c02" providerId="ADAL" clId="{93F42052-8048-4014-B50A-3783B09236DF}" dt="2024-06-18T09:18:55.919" v="194" actId="47"/>
        <pc:sldMkLst>
          <pc:docMk/>
          <pc:sldMk cId="215368923" sldId="1589"/>
        </pc:sldMkLst>
      </pc:sldChg>
      <pc:sldChg chg="addSp delSp modSp del mod ord">
        <pc:chgData name="Guillaume GIUNTINI" userId="8af8c6f4-922b-4fd3-b562-f56fb4b71c02" providerId="ADAL" clId="{93F42052-8048-4014-B50A-3783B09236DF}" dt="2024-06-24T11:03:15.058" v="1053" actId="2696"/>
        <pc:sldMkLst>
          <pc:docMk/>
          <pc:sldMk cId="2265693265" sldId="1590"/>
        </pc:sldMkLst>
      </pc:sldChg>
      <pc:sldChg chg="add del">
        <pc:chgData name="Guillaume GIUNTINI" userId="8af8c6f4-922b-4fd3-b562-f56fb4b71c02" providerId="ADAL" clId="{93F42052-8048-4014-B50A-3783B09236DF}" dt="2024-06-24T11:03:15.058" v="1053" actId="2696"/>
        <pc:sldMkLst>
          <pc:docMk/>
          <pc:sldMk cId="680238906" sldId="4282"/>
        </pc:sldMkLst>
      </pc:sldChg>
      <pc:sldChg chg="addSp delSp modSp add mod">
        <pc:chgData name="Guillaume GIUNTINI" userId="8af8c6f4-922b-4fd3-b562-f56fb4b71c02" providerId="ADAL" clId="{93F42052-8048-4014-B50A-3783B09236DF}" dt="2024-06-21T10:04:04.397" v="1052" actId="14100"/>
        <pc:sldMkLst>
          <pc:docMk/>
          <pc:sldMk cId="675124825" sldId="4283"/>
        </pc:sldMkLst>
      </pc:sldChg>
      <pc:sldChg chg="add del">
        <pc:chgData name="Guillaume GIUNTINI" userId="8af8c6f4-922b-4fd3-b562-f56fb4b71c02" providerId="ADAL" clId="{93F42052-8048-4014-B50A-3783B09236DF}" dt="2024-06-24T11:03:15.058" v="1053" actId="2696"/>
        <pc:sldMkLst>
          <pc:docMk/>
          <pc:sldMk cId="1430176891" sldId="4284"/>
        </pc:sldMkLst>
      </pc:sldChg>
      <pc:sldChg chg="add del">
        <pc:chgData name="Guillaume GIUNTINI" userId="8af8c6f4-922b-4fd3-b562-f56fb4b71c02" providerId="ADAL" clId="{93F42052-8048-4014-B50A-3783B09236DF}" dt="2024-06-20T09:44:55.711" v="518"/>
        <pc:sldMkLst>
          <pc:docMk/>
          <pc:sldMk cId="1599533841" sldId="4285"/>
        </pc:sldMkLst>
      </pc:sldChg>
      <pc:sldChg chg="addSp delSp modSp add mod">
        <pc:chgData name="Guillaume GIUNTINI" userId="8af8c6f4-922b-4fd3-b562-f56fb4b71c02" providerId="ADAL" clId="{93F42052-8048-4014-B50A-3783B09236DF}" dt="2024-06-21T10:03:15.472" v="1045" actId="20577"/>
        <pc:sldMkLst>
          <pc:docMk/>
          <pc:sldMk cId="1599668152" sldId="4285"/>
        </pc:sldMkLst>
      </pc:sldChg>
      <pc:sldChg chg="del">
        <pc:chgData name="Guillaume GIUNTINI" userId="8af8c6f4-922b-4fd3-b562-f56fb4b71c02" providerId="ADAL" clId="{93F42052-8048-4014-B50A-3783B09236DF}" dt="2024-06-20T10:24:38.364" v="862"/>
        <pc:sldMkLst>
          <pc:docMk/>
          <pc:sldMk cId="0" sldId="4286"/>
        </pc:sldMkLst>
      </pc:sldChg>
      <pc:sldChg chg="add del">
        <pc:chgData name="Guillaume GIUNTINI" userId="8af8c6f4-922b-4fd3-b562-f56fb4b71c02" providerId="ADAL" clId="{93F42052-8048-4014-B50A-3783B09236DF}" dt="2024-06-20T09:44:55.711" v="518"/>
        <pc:sldMkLst>
          <pc:docMk/>
          <pc:sldMk cId="2832762324" sldId="4286"/>
        </pc:sldMkLst>
      </pc:sldChg>
      <pc:sldChg chg="new del">
        <pc:chgData name="Guillaume GIUNTINI" userId="8af8c6f4-922b-4fd3-b562-f56fb4b71c02" providerId="ADAL" clId="{93F42052-8048-4014-B50A-3783B09236DF}" dt="2024-06-21T10:03:35.877" v="1049" actId="680"/>
        <pc:sldMkLst>
          <pc:docMk/>
          <pc:sldMk cId="2976316872" sldId="4286"/>
        </pc:sldMkLst>
      </pc:sldChg>
      <pc:sldChg chg="add del">
        <pc:chgData name="Guillaume GIUNTINI" userId="8af8c6f4-922b-4fd3-b562-f56fb4b71c02" providerId="ADAL" clId="{93F42052-8048-4014-B50A-3783B09236DF}" dt="2024-06-20T09:44:55.711" v="518"/>
        <pc:sldMkLst>
          <pc:docMk/>
          <pc:sldMk cId="1274414981" sldId="4287"/>
        </pc:sldMkLst>
      </pc:sldChg>
      <pc:sldMasterChg chg="del delSldLayout">
        <pc:chgData name="Guillaume GIUNTINI" userId="8af8c6f4-922b-4fd3-b562-f56fb4b71c02" providerId="ADAL" clId="{93F42052-8048-4014-B50A-3783B09236DF}" dt="2024-06-18T09:18:46.542" v="193" actId="47"/>
        <pc:sldMasterMkLst>
          <pc:docMk/>
          <pc:sldMasterMk cId="1360634058" sldId="2147483648"/>
        </pc:sldMasterMkLst>
        <pc:sldLayoutChg chg="del">
          <pc:chgData name="Guillaume GIUNTINI" userId="8af8c6f4-922b-4fd3-b562-f56fb4b71c02" providerId="ADAL" clId="{93F42052-8048-4014-B50A-3783B09236DF}" dt="2024-06-18T09:18:46.542" v="193" actId="47"/>
          <pc:sldLayoutMkLst>
            <pc:docMk/>
            <pc:sldMasterMk cId="1360634058" sldId="2147483648"/>
            <pc:sldLayoutMk cId="4083034989" sldId="2147483649"/>
          </pc:sldLayoutMkLst>
        </pc:sldLayoutChg>
        <pc:sldLayoutChg chg="del">
          <pc:chgData name="Guillaume GIUNTINI" userId="8af8c6f4-922b-4fd3-b562-f56fb4b71c02" providerId="ADAL" clId="{93F42052-8048-4014-B50A-3783B09236DF}" dt="2024-06-18T09:18:46.542" v="193" actId="47"/>
          <pc:sldLayoutMkLst>
            <pc:docMk/>
            <pc:sldMasterMk cId="1360634058" sldId="2147483648"/>
            <pc:sldLayoutMk cId="27771963" sldId="2147483650"/>
          </pc:sldLayoutMkLst>
        </pc:sldLayoutChg>
        <pc:sldLayoutChg chg="del">
          <pc:chgData name="Guillaume GIUNTINI" userId="8af8c6f4-922b-4fd3-b562-f56fb4b71c02" providerId="ADAL" clId="{93F42052-8048-4014-B50A-3783B09236DF}" dt="2024-06-18T09:18:46.542" v="193" actId="47"/>
          <pc:sldLayoutMkLst>
            <pc:docMk/>
            <pc:sldMasterMk cId="1360634058" sldId="2147483648"/>
            <pc:sldLayoutMk cId="971088265" sldId="2147483651"/>
          </pc:sldLayoutMkLst>
        </pc:sldLayoutChg>
        <pc:sldLayoutChg chg="del">
          <pc:chgData name="Guillaume GIUNTINI" userId="8af8c6f4-922b-4fd3-b562-f56fb4b71c02" providerId="ADAL" clId="{93F42052-8048-4014-B50A-3783B09236DF}" dt="2024-06-18T09:18:46.542" v="193" actId="47"/>
          <pc:sldLayoutMkLst>
            <pc:docMk/>
            <pc:sldMasterMk cId="1360634058" sldId="2147483648"/>
            <pc:sldLayoutMk cId="2613842358" sldId="2147483652"/>
          </pc:sldLayoutMkLst>
        </pc:sldLayoutChg>
        <pc:sldLayoutChg chg="del">
          <pc:chgData name="Guillaume GIUNTINI" userId="8af8c6f4-922b-4fd3-b562-f56fb4b71c02" providerId="ADAL" clId="{93F42052-8048-4014-B50A-3783B09236DF}" dt="2024-06-18T09:18:46.542" v="193" actId="47"/>
          <pc:sldLayoutMkLst>
            <pc:docMk/>
            <pc:sldMasterMk cId="1360634058" sldId="2147483648"/>
            <pc:sldLayoutMk cId="840100123" sldId="2147483653"/>
          </pc:sldLayoutMkLst>
        </pc:sldLayoutChg>
        <pc:sldLayoutChg chg="del">
          <pc:chgData name="Guillaume GIUNTINI" userId="8af8c6f4-922b-4fd3-b562-f56fb4b71c02" providerId="ADAL" clId="{93F42052-8048-4014-B50A-3783B09236DF}" dt="2024-06-18T09:18:46.542" v="193" actId="47"/>
          <pc:sldLayoutMkLst>
            <pc:docMk/>
            <pc:sldMasterMk cId="1360634058" sldId="2147483648"/>
            <pc:sldLayoutMk cId="2033834676" sldId="2147483654"/>
          </pc:sldLayoutMkLst>
        </pc:sldLayoutChg>
        <pc:sldLayoutChg chg="del">
          <pc:chgData name="Guillaume GIUNTINI" userId="8af8c6f4-922b-4fd3-b562-f56fb4b71c02" providerId="ADAL" clId="{93F42052-8048-4014-B50A-3783B09236DF}" dt="2024-06-18T09:18:46.542" v="193" actId="47"/>
          <pc:sldLayoutMkLst>
            <pc:docMk/>
            <pc:sldMasterMk cId="1360634058" sldId="2147483648"/>
            <pc:sldLayoutMk cId="3065021168" sldId="2147483655"/>
          </pc:sldLayoutMkLst>
        </pc:sldLayoutChg>
        <pc:sldLayoutChg chg="del">
          <pc:chgData name="Guillaume GIUNTINI" userId="8af8c6f4-922b-4fd3-b562-f56fb4b71c02" providerId="ADAL" clId="{93F42052-8048-4014-B50A-3783B09236DF}" dt="2024-06-18T09:18:46.542" v="193" actId="47"/>
          <pc:sldLayoutMkLst>
            <pc:docMk/>
            <pc:sldMasterMk cId="1360634058" sldId="2147483648"/>
            <pc:sldLayoutMk cId="3812464548" sldId="2147483656"/>
          </pc:sldLayoutMkLst>
        </pc:sldLayoutChg>
        <pc:sldLayoutChg chg="del">
          <pc:chgData name="Guillaume GIUNTINI" userId="8af8c6f4-922b-4fd3-b562-f56fb4b71c02" providerId="ADAL" clId="{93F42052-8048-4014-B50A-3783B09236DF}" dt="2024-06-18T09:18:46.542" v="193" actId="47"/>
          <pc:sldLayoutMkLst>
            <pc:docMk/>
            <pc:sldMasterMk cId="1360634058" sldId="2147483648"/>
            <pc:sldLayoutMk cId="1022538951" sldId="2147483657"/>
          </pc:sldLayoutMkLst>
        </pc:sldLayoutChg>
        <pc:sldLayoutChg chg="del">
          <pc:chgData name="Guillaume GIUNTINI" userId="8af8c6f4-922b-4fd3-b562-f56fb4b71c02" providerId="ADAL" clId="{93F42052-8048-4014-B50A-3783B09236DF}" dt="2024-06-18T09:18:46.542" v="193" actId="47"/>
          <pc:sldLayoutMkLst>
            <pc:docMk/>
            <pc:sldMasterMk cId="1360634058" sldId="2147483648"/>
            <pc:sldLayoutMk cId="169660549" sldId="2147483658"/>
          </pc:sldLayoutMkLst>
        </pc:sldLayoutChg>
        <pc:sldLayoutChg chg="del">
          <pc:chgData name="Guillaume GIUNTINI" userId="8af8c6f4-922b-4fd3-b562-f56fb4b71c02" providerId="ADAL" clId="{93F42052-8048-4014-B50A-3783B09236DF}" dt="2024-06-18T09:18:46.542" v="193" actId="47"/>
          <pc:sldLayoutMkLst>
            <pc:docMk/>
            <pc:sldMasterMk cId="1360634058" sldId="2147483648"/>
            <pc:sldLayoutMk cId="2509363120" sldId="2147483659"/>
          </pc:sldLayoutMkLst>
        </pc:sldLayoutChg>
      </pc:sldMasterChg>
    </pc:docChg>
  </pc:docChgLst>
  <pc:docChgLst>
    <pc:chgData name="Guillaume GIUNTINI" userId="8af8c6f4-922b-4fd3-b562-f56fb4b71c02" providerId="ADAL" clId="{E317C521-76FF-46B8-B34D-48063C6A7B48}"/>
    <pc:docChg chg="undo custSel addSld delSld modSld">
      <pc:chgData name="Guillaume GIUNTINI" userId="8af8c6f4-922b-4fd3-b562-f56fb4b71c02" providerId="ADAL" clId="{E317C521-76FF-46B8-B34D-48063C6A7B48}" dt="2025-07-15T13:09:01.586" v="731" actId="1076"/>
      <pc:docMkLst>
        <pc:docMk/>
      </pc:docMkLst>
      <pc:sldChg chg="del">
        <pc:chgData name="Guillaume GIUNTINI" userId="8af8c6f4-922b-4fd3-b562-f56fb4b71c02" providerId="ADAL" clId="{E317C521-76FF-46B8-B34D-48063C6A7B48}" dt="2025-06-04T08:20:58.763" v="1" actId="47"/>
        <pc:sldMkLst>
          <pc:docMk/>
          <pc:sldMk cId="103612924" sldId="261"/>
        </pc:sldMkLst>
      </pc:sldChg>
      <pc:sldChg chg="del">
        <pc:chgData name="Guillaume GIUNTINI" userId="8af8c6f4-922b-4fd3-b562-f56fb4b71c02" providerId="ADAL" clId="{E317C521-76FF-46B8-B34D-48063C6A7B48}" dt="2025-06-04T08:20:59.614" v="3" actId="47"/>
        <pc:sldMkLst>
          <pc:docMk/>
          <pc:sldMk cId="832368584" sldId="262"/>
        </pc:sldMkLst>
      </pc:sldChg>
      <pc:sldChg chg="del">
        <pc:chgData name="Guillaume GIUNTINI" userId="8af8c6f4-922b-4fd3-b562-f56fb4b71c02" providerId="ADAL" clId="{E317C521-76FF-46B8-B34D-48063C6A7B48}" dt="2025-06-04T08:20:59.140" v="2" actId="47"/>
        <pc:sldMkLst>
          <pc:docMk/>
          <pc:sldMk cId="4099741191" sldId="263"/>
        </pc:sldMkLst>
      </pc:sldChg>
      <pc:sldChg chg="addSp delSp modSp add del mod">
        <pc:chgData name="Guillaume GIUNTINI" userId="8af8c6f4-922b-4fd3-b562-f56fb4b71c02" providerId="ADAL" clId="{E317C521-76FF-46B8-B34D-48063C6A7B48}" dt="2025-06-13T17:57:12.138" v="626"/>
        <pc:sldMkLst>
          <pc:docMk/>
          <pc:sldMk cId="2463087222" sldId="314"/>
        </pc:sldMkLst>
      </pc:sldChg>
      <pc:sldChg chg="addSp delSp modSp add del mod">
        <pc:chgData name="Guillaume GIUNTINI" userId="8af8c6f4-922b-4fd3-b562-f56fb4b71c02" providerId="ADAL" clId="{E317C521-76FF-46B8-B34D-48063C6A7B48}" dt="2025-06-13T17:57:07.984" v="625"/>
        <pc:sldMkLst>
          <pc:docMk/>
          <pc:sldMk cId="4110802555" sldId="315"/>
        </pc:sldMkLst>
      </pc:sldChg>
      <pc:sldChg chg="addSp delSp modSp add del mod">
        <pc:chgData name="Guillaume GIUNTINI" userId="8af8c6f4-922b-4fd3-b562-f56fb4b71c02" providerId="ADAL" clId="{E317C521-76FF-46B8-B34D-48063C6A7B48}" dt="2025-06-13T18:01:12.471" v="681" actId="207"/>
        <pc:sldMkLst>
          <pc:docMk/>
          <pc:sldMk cId="1007674519" sldId="316"/>
        </pc:sldMkLst>
      </pc:sldChg>
      <pc:sldChg chg="del">
        <pc:chgData name="Guillaume GIUNTINI" userId="8af8c6f4-922b-4fd3-b562-f56fb4b71c02" providerId="ADAL" clId="{E317C521-76FF-46B8-B34D-48063C6A7B48}" dt="2025-06-04T08:20:58.276" v="0" actId="47"/>
        <pc:sldMkLst>
          <pc:docMk/>
          <pc:sldMk cId="675124825" sldId="4283"/>
        </pc:sldMkLst>
      </pc:sldChg>
      <pc:sldChg chg="addSp delSp modSp mod modClrScheme chgLayout">
        <pc:chgData name="Guillaume GIUNTINI" userId="8af8c6f4-922b-4fd3-b562-f56fb4b71c02" providerId="ADAL" clId="{E317C521-76FF-46B8-B34D-48063C6A7B48}" dt="2025-06-13T18:02:09.581" v="730" actId="20577"/>
        <pc:sldMkLst>
          <pc:docMk/>
          <pc:sldMk cId="1599668152" sldId="4285"/>
        </pc:sldMkLst>
      </pc:sldChg>
      <pc:sldChg chg="addSp delSp modSp add mod">
        <pc:chgData name="Guillaume GIUNTINI" userId="8af8c6f4-922b-4fd3-b562-f56fb4b71c02" providerId="ADAL" clId="{E317C521-76FF-46B8-B34D-48063C6A7B48}" dt="2025-07-15T13:09:01.586" v="731" actId="1076"/>
        <pc:sldMkLst>
          <pc:docMk/>
          <pc:sldMk cId="3100141506" sldId="4286"/>
        </pc:sldMkLst>
        <pc:spChg chg="add mod">
          <ac:chgData name="Guillaume GIUNTINI" userId="8af8c6f4-922b-4fd3-b562-f56fb4b71c02" providerId="ADAL" clId="{E317C521-76FF-46B8-B34D-48063C6A7B48}" dt="2025-06-05T13:40:14.847" v="507" actId="13926"/>
          <ac:spMkLst>
            <pc:docMk/>
            <pc:sldMk cId="3100141506" sldId="4286"/>
            <ac:spMk id="37" creationId="{90C93A79-A9B4-4F24-36CA-C46CA27D9B84}"/>
          </ac:spMkLst>
        </pc:spChg>
        <pc:spChg chg="add mod">
          <ac:chgData name="Guillaume GIUNTINI" userId="8af8c6f4-922b-4fd3-b562-f56fb4b71c02" providerId="ADAL" clId="{E317C521-76FF-46B8-B34D-48063C6A7B48}" dt="2025-06-05T13:40:16.832" v="508" actId="13926"/>
          <ac:spMkLst>
            <pc:docMk/>
            <pc:sldMk cId="3100141506" sldId="4286"/>
            <ac:spMk id="38" creationId="{B479D466-8655-6067-2E87-FC40587D42F1}"/>
          </ac:spMkLst>
        </pc:spChg>
        <pc:spChg chg="add mod">
          <ac:chgData name="Guillaume GIUNTINI" userId="8af8c6f4-922b-4fd3-b562-f56fb4b71c02" providerId="ADAL" clId="{E317C521-76FF-46B8-B34D-48063C6A7B48}" dt="2025-06-05T13:40:19.493" v="509" actId="13926"/>
          <ac:spMkLst>
            <pc:docMk/>
            <pc:sldMk cId="3100141506" sldId="4286"/>
            <ac:spMk id="39" creationId="{1CFA8618-73BC-B413-CF77-A71AB6AF6589}"/>
          </ac:spMkLst>
        </pc:spChg>
        <pc:spChg chg="add mod">
          <ac:chgData name="Guillaume GIUNTINI" userId="8af8c6f4-922b-4fd3-b562-f56fb4b71c02" providerId="ADAL" clId="{E317C521-76FF-46B8-B34D-48063C6A7B48}" dt="2025-06-05T10:27:37.444" v="423" actId="208"/>
          <ac:spMkLst>
            <pc:docMk/>
            <pc:sldMk cId="3100141506" sldId="4286"/>
            <ac:spMk id="40" creationId="{99F60F21-D85F-359C-BEA5-F6C03CF42737}"/>
          </ac:spMkLst>
        </pc:spChg>
        <pc:spChg chg="add mod">
          <ac:chgData name="Guillaume GIUNTINI" userId="8af8c6f4-922b-4fd3-b562-f56fb4b71c02" providerId="ADAL" clId="{E317C521-76FF-46B8-B34D-48063C6A7B48}" dt="2025-06-05T10:27:37.444" v="423" actId="208"/>
          <ac:spMkLst>
            <pc:docMk/>
            <pc:sldMk cId="3100141506" sldId="4286"/>
            <ac:spMk id="41" creationId="{2A8DF277-BDD6-072E-F516-F3AD216ED095}"/>
          </ac:spMkLst>
        </pc:spChg>
        <pc:spChg chg="add mod">
          <ac:chgData name="Guillaume GIUNTINI" userId="8af8c6f4-922b-4fd3-b562-f56fb4b71c02" providerId="ADAL" clId="{E317C521-76FF-46B8-B34D-48063C6A7B48}" dt="2025-06-05T10:27:37.444" v="423" actId="208"/>
          <ac:spMkLst>
            <pc:docMk/>
            <pc:sldMk cId="3100141506" sldId="4286"/>
            <ac:spMk id="42" creationId="{B4BE0D2B-CF02-632F-97DA-EDAC52FE5C91}"/>
          </ac:spMkLst>
        </pc:spChg>
        <pc:picChg chg="add mod">
          <ac:chgData name="Guillaume GIUNTINI" userId="8af8c6f4-922b-4fd3-b562-f56fb4b71c02" providerId="ADAL" clId="{E317C521-76FF-46B8-B34D-48063C6A7B48}" dt="2025-06-05T10:12:39.994" v="172" actId="1076"/>
          <ac:picMkLst>
            <pc:docMk/>
            <pc:sldMk cId="3100141506" sldId="4286"/>
            <ac:picMk id="5" creationId="{7FDAB777-0ED5-BACB-9AED-F4F3273FCCCA}"/>
          </ac:picMkLst>
        </pc:picChg>
        <pc:picChg chg="mod">
          <ac:chgData name="Guillaume GIUNTINI" userId="8af8c6f4-922b-4fd3-b562-f56fb4b71c02" providerId="ADAL" clId="{E317C521-76FF-46B8-B34D-48063C6A7B48}" dt="2025-07-15T13:09:01.586" v="731" actId="1076"/>
          <ac:picMkLst>
            <pc:docMk/>
            <pc:sldMk cId="3100141506" sldId="4286"/>
            <ac:picMk id="7" creationId="{8F8409F7-A59C-165F-BDA4-8461FE0BA501}"/>
          </ac:picMkLst>
        </pc:picChg>
        <pc:picChg chg="add mod">
          <ac:chgData name="Guillaume GIUNTINI" userId="8af8c6f4-922b-4fd3-b562-f56fb4b71c02" providerId="ADAL" clId="{E317C521-76FF-46B8-B34D-48063C6A7B48}" dt="2025-06-05T10:12:44.075" v="173" actId="1076"/>
          <ac:picMkLst>
            <pc:docMk/>
            <pc:sldMk cId="3100141506" sldId="4286"/>
            <ac:picMk id="9" creationId="{26FCCA7D-F86B-144F-D6C9-3FA0C86706A0}"/>
          </ac:picMkLst>
        </pc:picChg>
        <pc:picChg chg="add mod">
          <ac:chgData name="Guillaume GIUNTINI" userId="8af8c6f4-922b-4fd3-b562-f56fb4b71c02" providerId="ADAL" clId="{E317C521-76FF-46B8-B34D-48063C6A7B48}" dt="2025-06-05T10:12:47.968" v="174" actId="1076"/>
          <ac:picMkLst>
            <pc:docMk/>
            <pc:sldMk cId="3100141506" sldId="4286"/>
            <ac:picMk id="18" creationId="{07C7578F-2652-F6BF-77E4-2D897EE4A588}"/>
          </ac:picMkLst>
        </pc:picChg>
        <pc:picChg chg="add mod">
          <ac:chgData name="Guillaume GIUNTINI" userId="8af8c6f4-922b-4fd3-b562-f56fb4b71c02" providerId="ADAL" clId="{E317C521-76FF-46B8-B34D-48063C6A7B48}" dt="2025-06-05T10:12:30.561" v="171" actId="1076"/>
          <ac:picMkLst>
            <pc:docMk/>
            <pc:sldMk cId="3100141506" sldId="4286"/>
            <ac:picMk id="20" creationId="{1334C505-DE3C-7803-DF61-1C5DB1A9CE6A}"/>
          </ac:picMkLst>
        </pc:picChg>
        <pc:picChg chg="add mod">
          <ac:chgData name="Guillaume GIUNTINI" userId="8af8c6f4-922b-4fd3-b562-f56fb4b71c02" providerId="ADAL" clId="{E317C521-76FF-46B8-B34D-48063C6A7B48}" dt="2025-06-05T10:12:26.356" v="169" actId="14100"/>
          <ac:picMkLst>
            <pc:docMk/>
            <pc:sldMk cId="3100141506" sldId="4286"/>
            <ac:picMk id="21" creationId="{FD39A42C-9077-16B4-1DF3-DC2D1ABF014B}"/>
          </ac:picMkLst>
        </pc:picChg>
        <pc:picChg chg="add mod">
          <ac:chgData name="Guillaume GIUNTINI" userId="8af8c6f4-922b-4fd3-b562-f56fb4b71c02" providerId="ADAL" clId="{E317C521-76FF-46B8-B34D-48063C6A7B48}" dt="2025-06-05T10:12:29.090" v="170" actId="1076"/>
          <ac:picMkLst>
            <pc:docMk/>
            <pc:sldMk cId="3100141506" sldId="4286"/>
            <ac:picMk id="22" creationId="{0DCC2290-1AF9-9361-04E3-7D05DC405047}"/>
          </ac:picMkLst>
        </pc:picChg>
        <pc:cxnChg chg="add">
          <ac:chgData name="Guillaume GIUNTINI" userId="8af8c6f4-922b-4fd3-b562-f56fb4b71c02" providerId="ADAL" clId="{E317C521-76FF-46B8-B34D-48063C6A7B48}" dt="2025-06-05T10:14:11.395" v="204" actId="11529"/>
          <ac:cxnSpMkLst>
            <pc:docMk/>
            <pc:sldMk cId="3100141506" sldId="4286"/>
            <ac:cxnSpMk id="28" creationId="{1711B0DF-A8A0-D9CF-B594-2A427B922D53}"/>
          </ac:cxnSpMkLst>
        </pc:cxnChg>
        <pc:cxnChg chg="add mod">
          <ac:chgData name="Guillaume GIUNTINI" userId="8af8c6f4-922b-4fd3-b562-f56fb4b71c02" providerId="ADAL" clId="{E317C521-76FF-46B8-B34D-48063C6A7B48}" dt="2025-06-05T10:14:19.652" v="208" actId="14100"/>
          <ac:cxnSpMkLst>
            <pc:docMk/>
            <pc:sldMk cId="3100141506" sldId="4286"/>
            <ac:cxnSpMk id="29" creationId="{E428B394-663D-2BDA-2B5B-D67C777966C6}"/>
          </ac:cxnSpMkLst>
        </pc:cxnChg>
        <pc:cxnChg chg="add mod">
          <ac:chgData name="Guillaume GIUNTINI" userId="8af8c6f4-922b-4fd3-b562-f56fb4b71c02" providerId="ADAL" clId="{E317C521-76FF-46B8-B34D-48063C6A7B48}" dt="2025-06-05T10:14:25.657" v="210" actId="1076"/>
          <ac:cxnSpMkLst>
            <pc:docMk/>
            <pc:sldMk cId="3100141506" sldId="4286"/>
            <ac:cxnSpMk id="33" creationId="{4150D394-1305-2942-B1A8-DAA52F1A99B8}"/>
          </ac:cxnSpMkLst>
        </pc:cxnChg>
        <pc:cxnChg chg="add mod">
          <ac:chgData name="Guillaume GIUNTINI" userId="8af8c6f4-922b-4fd3-b562-f56fb4b71c02" providerId="ADAL" clId="{E317C521-76FF-46B8-B34D-48063C6A7B48}" dt="2025-06-05T10:14:25.657" v="210" actId="1076"/>
          <ac:cxnSpMkLst>
            <pc:docMk/>
            <pc:sldMk cId="3100141506" sldId="4286"/>
            <ac:cxnSpMk id="34" creationId="{64DC61B8-9E92-4D1D-ABC5-DB1044DA3D4A}"/>
          </ac:cxnSpMkLst>
        </pc:cxnChg>
        <pc:cxnChg chg="add mod">
          <ac:chgData name="Guillaume GIUNTINI" userId="8af8c6f4-922b-4fd3-b562-f56fb4b71c02" providerId="ADAL" clId="{E317C521-76FF-46B8-B34D-48063C6A7B48}" dt="2025-06-05T10:14:30.443" v="212" actId="1076"/>
          <ac:cxnSpMkLst>
            <pc:docMk/>
            <pc:sldMk cId="3100141506" sldId="4286"/>
            <ac:cxnSpMk id="35" creationId="{26E50466-010E-2389-CC22-0819D3D18248}"/>
          </ac:cxnSpMkLst>
        </pc:cxnChg>
        <pc:cxnChg chg="add mod">
          <ac:chgData name="Guillaume GIUNTINI" userId="8af8c6f4-922b-4fd3-b562-f56fb4b71c02" providerId="ADAL" clId="{E317C521-76FF-46B8-B34D-48063C6A7B48}" dt="2025-06-05T10:14:30.443" v="212" actId="1076"/>
          <ac:cxnSpMkLst>
            <pc:docMk/>
            <pc:sldMk cId="3100141506" sldId="4286"/>
            <ac:cxnSpMk id="36" creationId="{1F50FB5A-65BC-C91F-9417-A0D88CAA7BE8}"/>
          </ac:cxnSpMkLst>
        </pc:cxnChg>
      </pc:sldChg>
      <pc:sldChg chg="addSp delSp modSp add del mod">
        <pc:chgData name="Guillaume GIUNTINI" userId="8af8c6f4-922b-4fd3-b562-f56fb4b71c02" providerId="ADAL" clId="{E317C521-76FF-46B8-B34D-48063C6A7B48}" dt="2025-06-13T17:55:49.004" v="598" actId="47"/>
        <pc:sldMkLst>
          <pc:docMk/>
          <pc:sldMk cId="3269084516" sldId="4287"/>
        </pc:sldMkLst>
      </pc:sldChg>
      <pc:sldChg chg="addSp delSp modSp add del mod">
        <pc:chgData name="Guillaume GIUNTINI" userId="8af8c6f4-922b-4fd3-b562-f56fb4b71c02" providerId="ADAL" clId="{E317C521-76FF-46B8-B34D-48063C6A7B48}" dt="2025-06-13T17:58:16.379" v="658" actId="207"/>
        <pc:sldMkLst>
          <pc:docMk/>
          <pc:sldMk cId="151058239" sldId="2076138699"/>
        </pc:sldMkLst>
      </pc:sldChg>
      <pc:sldChg chg="addSp delSp modSp add del mod">
        <pc:chgData name="Guillaume GIUNTINI" userId="8af8c6f4-922b-4fd3-b562-f56fb4b71c02" providerId="ADAL" clId="{E317C521-76FF-46B8-B34D-48063C6A7B48}" dt="2025-06-13T17:58:58.797" v="669" actId="404"/>
        <pc:sldMkLst>
          <pc:docMk/>
          <pc:sldMk cId="211662086" sldId="2076138715"/>
        </pc:sldMkLst>
      </pc:sldChg>
      <pc:sldChg chg="addSp delSp modSp add del mod">
        <pc:chgData name="Guillaume GIUNTINI" userId="8af8c6f4-922b-4fd3-b562-f56fb4b71c02" providerId="ADAL" clId="{E317C521-76FF-46B8-B34D-48063C6A7B48}" dt="2025-06-13T17:58:35.621" v="664" actId="170"/>
        <pc:sldMkLst>
          <pc:docMk/>
          <pc:sldMk cId="3123065457" sldId="2076138716"/>
        </pc:sldMkLst>
      </pc:sldChg>
      <pc:sldChg chg="addSp delSp modSp add del mod">
        <pc:chgData name="Guillaume GIUNTINI" userId="8af8c6f4-922b-4fd3-b562-f56fb4b71c02" providerId="ADAL" clId="{E317C521-76FF-46B8-B34D-48063C6A7B48}" dt="2025-06-13T17:58:30.804" v="662" actId="170"/>
        <pc:sldMkLst>
          <pc:docMk/>
          <pc:sldMk cId="1423032886" sldId="2076138717"/>
        </pc:sldMkLst>
      </pc:sldChg>
      <pc:sldChg chg="addSp delSp modSp add del mod">
        <pc:chgData name="Guillaume GIUNTINI" userId="8af8c6f4-922b-4fd3-b562-f56fb4b71c02" providerId="ADAL" clId="{E317C521-76FF-46B8-B34D-48063C6A7B48}" dt="2025-06-13T17:58:39.566" v="666" actId="170"/>
        <pc:sldMkLst>
          <pc:docMk/>
          <pc:sldMk cId="3898580575" sldId="2076138718"/>
        </pc:sldMkLst>
      </pc:sldChg>
      <pc:sldChg chg="addSp delSp modSp add del mod">
        <pc:chgData name="Guillaume GIUNTINI" userId="8af8c6f4-922b-4fd3-b562-f56fb4b71c02" providerId="ADAL" clId="{E317C521-76FF-46B8-B34D-48063C6A7B48}" dt="2025-06-13T17:58:25.804" v="660" actId="170"/>
        <pc:sldMkLst>
          <pc:docMk/>
          <pc:sldMk cId="3047223670" sldId="2076138720"/>
        </pc:sldMkLst>
      </pc:sldChg>
      <pc:sldChg chg="addSp delSp modSp add del mod">
        <pc:chgData name="Guillaume GIUNTINI" userId="8af8c6f4-922b-4fd3-b562-f56fb4b71c02" providerId="ADAL" clId="{E317C521-76FF-46B8-B34D-48063C6A7B48}" dt="2025-06-13T17:57:06.368" v="624"/>
        <pc:sldMkLst>
          <pc:docMk/>
          <pc:sldMk cId="3581554539" sldId="2076138721"/>
        </pc:sldMkLst>
      </pc:sldChg>
      <pc:sldChg chg="addSp delSp modSp add del mod">
        <pc:chgData name="Guillaume GIUNTINI" userId="8af8c6f4-922b-4fd3-b562-f56fb4b71c02" providerId="ADAL" clId="{E317C521-76FF-46B8-B34D-48063C6A7B48}" dt="2025-06-13T17:55:37.545" v="597" actId="47"/>
        <pc:sldMkLst>
          <pc:docMk/>
          <pc:sldMk cId="2743120927" sldId="2076138722"/>
        </pc:sldMkLst>
      </pc:sldChg>
      <pc:sldChg chg="addSp modSp add del mod">
        <pc:chgData name="Guillaume GIUNTINI" userId="8af8c6f4-922b-4fd3-b562-f56fb4b71c02" providerId="ADAL" clId="{E317C521-76FF-46B8-B34D-48063C6A7B48}" dt="2025-06-13T17:56:17.527" v="613"/>
        <pc:sldMkLst>
          <pc:docMk/>
          <pc:sldMk cId="2354008406" sldId="207613872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B0B4F-95B2-43C3-BF65-A796D133B73E}" type="datetimeFigureOut">
              <a:rPr lang="fr-FR" smtClean="0"/>
              <a:t>02/09/2025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BCF4F-FFB8-411F-9969-AD84505531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9377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PAPIER_ENTETE_gironde_es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" r="336"/>
          <a:stretch>
            <a:fillRect/>
          </a:stretch>
        </p:blipFill>
        <p:spPr bwMode="auto">
          <a:xfrm>
            <a:off x="0" y="-22225"/>
            <a:ext cx="12192000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8" descr="Sans titre - 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4610"/>
          <a:stretch>
            <a:fillRect/>
          </a:stretch>
        </p:blipFill>
        <p:spPr bwMode="auto">
          <a:xfrm>
            <a:off x="1" y="2130426"/>
            <a:ext cx="3189817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FFF_LOGOTYPE_LIGUE_CENTRE_VAL_DE_LOIRE_QUADRI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93751"/>
            <a:ext cx="16256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3071225"/>
            <a:ext cx="10363200" cy="1470025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457612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13/08/2015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LIGUE DU CENTRE VAL DE LOIRE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76B903-50FD-494A-86E5-7FA3166C8615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667086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PAPIER_ENTETE_DISTRICT_MASQ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5" r="4414" b="38242"/>
          <a:stretch>
            <a:fillRect/>
          </a:stretch>
        </p:blipFill>
        <p:spPr bwMode="auto">
          <a:xfrm>
            <a:off x="0" y="-66675"/>
            <a:ext cx="12192000" cy="692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9" descr="Sans titre - 2.pn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4610"/>
          <a:stretch>
            <a:fillRect/>
          </a:stretch>
        </p:blipFill>
        <p:spPr bwMode="auto">
          <a:xfrm>
            <a:off x="1" y="1993901"/>
            <a:ext cx="3189817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5"/>
          <p:cNvCxnSpPr>
            <a:cxnSpLocks noChangeShapeType="1"/>
          </p:cNvCxnSpPr>
          <p:nvPr userDrawn="1"/>
        </p:nvCxnSpPr>
        <p:spPr bwMode="auto">
          <a:xfrm>
            <a:off x="609600" y="6329363"/>
            <a:ext cx="109728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Image 9" descr="FFF_LOGOTYPE_LIGUE_CENTRE_VAL_DE_LOIRE_QUADRI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7" y="152401"/>
            <a:ext cx="999067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r-FR" dirty="0"/>
              <a:t>13/08/2015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r-FR" dirty="0"/>
              <a:t>LIGUE DU CENTRE VAL DE LOIRE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84633E2-6EC6-494F-80F0-800B1F01455B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5528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7" descr="FFF_LOGOTYPE_DISTRICT_GIRONDE_EST_QUADR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8" y="141289"/>
            <a:ext cx="946149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>
            <a:spLocks noChangeArrowheads="1"/>
          </p:cNvSpPr>
          <p:nvPr userDrawn="1"/>
        </p:nvSpPr>
        <p:spPr bwMode="auto">
          <a:xfrm>
            <a:off x="14592300" y="-1512888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fr-FR" sz="1800" dirty="0"/>
          </a:p>
        </p:txBody>
      </p:sp>
      <p:sp>
        <p:nvSpPr>
          <p:cNvPr id="5" name="ZoneTexte 4"/>
          <p:cNvSpPr txBox="1">
            <a:spLocks noChangeArrowheads="1"/>
          </p:cNvSpPr>
          <p:nvPr userDrawn="1"/>
        </p:nvSpPr>
        <p:spPr bwMode="auto">
          <a:xfrm>
            <a:off x="16783051" y="-44767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fr-FR" sz="1800" dirty="0"/>
          </a:p>
        </p:txBody>
      </p:sp>
      <p:pic>
        <p:nvPicPr>
          <p:cNvPr id="6" name="Image 9" descr="MASQU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6" t="28281" r="7187"/>
          <a:stretch>
            <a:fillRect/>
          </a:stretch>
        </p:blipFill>
        <p:spPr bwMode="auto">
          <a:xfrm>
            <a:off x="-8467" y="-11113"/>
            <a:ext cx="12200467" cy="342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0" descr="FFF_LOGOTYPE_LIGUE_CENTRE_VAL_DE_LOIRE_QUADRI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7" y="152401"/>
            <a:ext cx="999067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13/08/2015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LIGUE DU CENTRE VAL DE LOIRE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2C689B-A827-43EB-B6CD-0BFDFA4E328A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147240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13/08/2015</a:t>
            </a: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LIGUE DU CENTRE VAL DE LOIRE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666DF-3E8B-41C5-A806-0955E7B57EDA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2099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13/08/2015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LIGUE DU CENTRE VAL DE LOIRE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42D39-C7AC-41F4-92EA-CA4BBBD7C87F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523274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13/08/2015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LIGUE DU CENTRE VAL DE LOIRE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1CBF5-AB5B-45AC-8D65-8478B4F3F2CA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210667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13/08/2015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LIGUE DU CENTRE VAL DE LOIRE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1B276-898D-42B3-B07B-23BC1CCD65CE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599585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13/08/2015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LIGUE DU CENTRE VAL DE LOIRE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22CA6-FDA2-4ADF-A59D-CFBBA5C2881A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020524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 dirty="0"/>
              <a:t>13/08/2015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 dirty="0"/>
              <a:t>LIGUE DU CENTRE VAL DE LOIRE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F4685C9-984A-4E42-8FA3-95B87C103821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86829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sldNum="0"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BAA5A-C374-134E-11F7-DCB42D08F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BEA0FA-D14D-2EFA-324B-AD7B083E6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919" y="111234"/>
            <a:ext cx="10972800" cy="1143000"/>
          </a:xfrm>
        </p:spPr>
        <p:txBody>
          <a:bodyPr/>
          <a:lstStyle/>
          <a:p>
            <a:r>
              <a:rPr lang="fr-FR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Projections 2025 2026</a:t>
            </a:r>
          </a:p>
        </p:txBody>
      </p:sp>
      <p:pic>
        <p:nvPicPr>
          <p:cNvPr id="7" name="Image 6" descr="Une image contenant texte, logo, Marque, symbole&#10;&#10;Le contenu généré par l’IA peut être incorrect.">
            <a:extLst>
              <a:ext uri="{FF2B5EF4-FFF2-40B4-BE49-F238E27FC236}">
                <a16:creationId xmlns:a16="http://schemas.microsoft.com/office/drawing/2014/main" id="{8F8409F7-A59C-165F-BDA4-8461FE0BA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35" y="16585"/>
            <a:ext cx="999505" cy="133229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FDAB777-0ED5-BACB-9AED-F4F3273FC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848" y="2494862"/>
            <a:ext cx="2705478" cy="206721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6FCCA7D-F86B-144F-D6C9-3FA0C86706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0106" y="2500812"/>
            <a:ext cx="2686425" cy="209579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7C7578F-2652-F6BF-77E4-2D897EE4A5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5623" y="2496048"/>
            <a:ext cx="2715004" cy="210531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1334C505-DE3C-7803-DF61-1C5DB1A9CE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3480" y="5337180"/>
            <a:ext cx="2657846" cy="1381318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FD39A42C-9077-16B4-1DF3-DC2D1ABF01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8840" y="5337180"/>
            <a:ext cx="2686425" cy="1381318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0DCC2290-1AF9-9361-04E3-7D05DC4050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4202" y="5337180"/>
            <a:ext cx="2657846" cy="1381318"/>
          </a:xfrm>
          <a:prstGeom prst="rect">
            <a:avLst/>
          </a:prstGeom>
        </p:spPr>
      </p:pic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1711B0DF-A8A0-D9CF-B594-2A427B922D53}"/>
              </a:ext>
            </a:extLst>
          </p:cNvPr>
          <p:cNvCxnSpPr/>
          <p:nvPr/>
        </p:nvCxnSpPr>
        <p:spPr>
          <a:xfrm>
            <a:off x="1293480" y="4273826"/>
            <a:ext cx="535320" cy="2882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E428B394-663D-2BDA-2B5B-D67C777966C6}"/>
              </a:ext>
            </a:extLst>
          </p:cNvPr>
          <p:cNvCxnSpPr>
            <a:cxnSpLocks/>
          </p:cNvCxnSpPr>
          <p:nvPr/>
        </p:nvCxnSpPr>
        <p:spPr>
          <a:xfrm flipH="1">
            <a:off x="1293480" y="4273826"/>
            <a:ext cx="445868" cy="3227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4150D394-1305-2942-B1A8-DAA52F1A99B8}"/>
              </a:ext>
            </a:extLst>
          </p:cNvPr>
          <p:cNvCxnSpPr/>
          <p:nvPr/>
        </p:nvCxnSpPr>
        <p:spPr>
          <a:xfrm>
            <a:off x="5066385" y="4273826"/>
            <a:ext cx="535320" cy="2882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64DC61B8-9E92-4D1D-ABC5-DB1044DA3D4A}"/>
              </a:ext>
            </a:extLst>
          </p:cNvPr>
          <p:cNvCxnSpPr>
            <a:cxnSpLocks/>
          </p:cNvCxnSpPr>
          <p:nvPr/>
        </p:nvCxnSpPr>
        <p:spPr>
          <a:xfrm flipH="1">
            <a:off x="5066385" y="4273826"/>
            <a:ext cx="445868" cy="3227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26E50466-010E-2389-CC22-0819D3D18248}"/>
              </a:ext>
            </a:extLst>
          </p:cNvPr>
          <p:cNvCxnSpPr/>
          <p:nvPr/>
        </p:nvCxnSpPr>
        <p:spPr>
          <a:xfrm>
            <a:off x="8744202" y="4273826"/>
            <a:ext cx="535320" cy="2882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1F50FB5A-65BC-C91F-9417-A0D88CAA7BE8}"/>
              </a:ext>
            </a:extLst>
          </p:cNvPr>
          <p:cNvCxnSpPr>
            <a:cxnSpLocks/>
          </p:cNvCxnSpPr>
          <p:nvPr/>
        </p:nvCxnSpPr>
        <p:spPr>
          <a:xfrm flipH="1">
            <a:off x="8744202" y="4273826"/>
            <a:ext cx="445868" cy="3227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90C93A79-A9B4-4F24-36CA-C46CA27D9B84}"/>
              </a:ext>
            </a:extLst>
          </p:cNvPr>
          <p:cNvSpPr txBox="1"/>
          <p:nvPr/>
        </p:nvSpPr>
        <p:spPr>
          <a:xfrm>
            <a:off x="1245848" y="4596604"/>
            <a:ext cx="2705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>
                <a:highlight>
                  <a:srgbClr val="FFFF00"/>
                </a:highlight>
              </a:rPr>
              <a:t>1 Journée de positionnement</a:t>
            </a:r>
          </a:p>
          <a:p>
            <a:pPr algn="ctr"/>
            <a:r>
              <a:rPr lang="fr-FR" sz="1200" i="1" dirty="0">
                <a:highlight>
                  <a:srgbClr val="FFFF00"/>
                </a:highlight>
              </a:rPr>
              <a:t>2 * 3 jours et demi </a:t>
            </a:r>
          </a:p>
          <a:p>
            <a:pPr algn="ctr"/>
            <a:r>
              <a:rPr lang="fr-FR" sz="1200" i="1" dirty="0">
                <a:highlight>
                  <a:srgbClr val="FFFF00"/>
                </a:highlight>
              </a:rPr>
              <a:t>1 journée de certification</a:t>
            </a:r>
          </a:p>
          <a:p>
            <a:pPr algn="ctr"/>
            <a:endParaRPr lang="fr-FR" sz="1200" i="1" dirty="0">
              <a:highlight>
                <a:srgbClr val="FFFF00"/>
              </a:highlight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B479D466-8655-6067-2E87-FC40587D42F1}"/>
              </a:ext>
            </a:extLst>
          </p:cNvPr>
          <p:cNvSpPr txBox="1"/>
          <p:nvPr/>
        </p:nvSpPr>
        <p:spPr>
          <a:xfrm>
            <a:off x="4990263" y="4601698"/>
            <a:ext cx="2705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>
                <a:highlight>
                  <a:srgbClr val="FFFF00"/>
                </a:highlight>
              </a:rPr>
              <a:t>1 Journée de positionnement</a:t>
            </a:r>
          </a:p>
          <a:p>
            <a:pPr algn="ctr"/>
            <a:r>
              <a:rPr lang="fr-FR" sz="1200" i="1" dirty="0">
                <a:highlight>
                  <a:srgbClr val="FFFF00"/>
                </a:highlight>
              </a:rPr>
              <a:t>2 * 3 jours </a:t>
            </a:r>
          </a:p>
          <a:p>
            <a:pPr algn="ctr"/>
            <a:r>
              <a:rPr lang="fr-FR" sz="1200" i="1" dirty="0">
                <a:highlight>
                  <a:srgbClr val="FFFF00"/>
                </a:highlight>
              </a:rPr>
              <a:t>1 journée de certification</a:t>
            </a:r>
          </a:p>
          <a:p>
            <a:pPr algn="ctr"/>
            <a:endParaRPr lang="fr-FR" sz="1200" i="1" dirty="0">
              <a:highlight>
                <a:srgbClr val="FFFF00"/>
              </a:highlight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1CFA8618-73BC-B413-CF77-A71AB6AF6589}"/>
              </a:ext>
            </a:extLst>
          </p:cNvPr>
          <p:cNvSpPr txBox="1"/>
          <p:nvPr/>
        </p:nvSpPr>
        <p:spPr>
          <a:xfrm>
            <a:off x="8794045" y="4596604"/>
            <a:ext cx="2705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>
                <a:highlight>
                  <a:srgbClr val="FFFF00"/>
                </a:highlight>
              </a:rPr>
              <a:t>1 Journée de positionnement</a:t>
            </a:r>
          </a:p>
          <a:p>
            <a:pPr algn="ctr"/>
            <a:r>
              <a:rPr lang="fr-FR" sz="1200" i="1" dirty="0">
                <a:highlight>
                  <a:srgbClr val="FFFF00"/>
                </a:highlight>
              </a:rPr>
              <a:t>2 * 4 jours </a:t>
            </a:r>
          </a:p>
          <a:p>
            <a:pPr algn="ctr"/>
            <a:r>
              <a:rPr lang="fr-FR" sz="1200" i="1" dirty="0">
                <a:highlight>
                  <a:srgbClr val="FFFF00"/>
                </a:highlight>
              </a:rPr>
              <a:t>1 journée de certification</a:t>
            </a:r>
          </a:p>
          <a:p>
            <a:pPr algn="ctr"/>
            <a:endParaRPr lang="fr-FR" sz="1200" i="1" dirty="0">
              <a:highlight>
                <a:srgbClr val="FFFF00"/>
              </a:highlight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9F60F21-D85F-359C-BEA5-F6C03CF42737}"/>
              </a:ext>
            </a:extLst>
          </p:cNvPr>
          <p:cNvSpPr/>
          <p:nvPr/>
        </p:nvSpPr>
        <p:spPr>
          <a:xfrm>
            <a:off x="1293480" y="1509085"/>
            <a:ext cx="2681119" cy="646331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fr-FR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Diplôme Fédéral </a:t>
            </a:r>
          </a:p>
          <a:p>
            <a:pPr algn="ctr"/>
            <a:r>
              <a:rPr lang="fr-FR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Responsable Ecole de Foot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A8DF277-BDD6-072E-F516-F3AD216ED095}"/>
              </a:ext>
            </a:extLst>
          </p:cNvPr>
          <p:cNvSpPr/>
          <p:nvPr/>
        </p:nvSpPr>
        <p:spPr>
          <a:xfrm>
            <a:off x="5442663" y="1509085"/>
            <a:ext cx="1776319" cy="646331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fr-FR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Diplôme Fédéral </a:t>
            </a:r>
          </a:p>
          <a:p>
            <a:pPr algn="ctr"/>
            <a:r>
              <a:rPr lang="fr-F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Coach Jeunes</a:t>
            </a:r>
            <a:endParaRPr lang="fr-FR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4BE0D2B-CF02-632F-97DA-EDAC52FE5C91}"/>
              </a:ext>
            </a:extLst>
          </p:cNvPr>
          <p:cNvSpPr/>
          <p:nvPr/>
        </p:nvSpPr>
        <p:spPr>
          <a:xfrm>
            <a:off x="9155099" y="1509084"/>
            <a:ext cx="1776319" cy="646331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fr-FR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Diplôme Fédéral </a:t>
            </a:r>
          </a:p>
          <a:p>
            <a:pPr algn="ctr"/>
            <a:r>
              <a:rPr lang="fr-F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Coach Séniors</a:t>
            </a:r>
            <a:endParaRPr lang="fr-FR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0141506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</TotalTime>
  <Words>55</Words>
  <Application>Microsoft Office PowerPoint</Application>
  <PresentationFormat>Grand écran</PresentationFormat>
  <Paragraphs>16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1_Thème Office</vt:lpstr>
      <vt:lpstr>Projections 2025 2026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HENNAULT Sébastien</dc:creator>
  <cp:lastModifiedBy>Guillaume GIUNTINI</cp:lastModifiedBy>
  <cp:revision>2</cp:revision>
  <dcterms:created xsi:type="dcterms:W3CDTF">2022-06-16T08:28:59Z</dcterms:created>
  <dcterms:modified xsi:type="dcterms:W3CDTF">2025-09-02T13:24:21Z</dcterms:modified>
</cp:coreProperties>
</file>