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3"/>
  </p:notesMasterIdLst>
  <p:sldIdLst>
    <p:sldId id="2076138718" r:id="rId2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B77099-13DC-4FCF-8E3A-8D7FD00181F7}" v="40" dt="2025-09-01T19:41:47.6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llaume GIUNTINI" userId="8af8c6f4-922b-4fd3-b562-f56fb4b71c02" providerId="ADAL" clId="{9D710B5F-89A7-45DB-8B83-D2EF169950EA}"/>
    <pc:docChg chg="custSel modSld">
      <pc:chgData name="Guillaume GIUNTINI" userId="8af8c6f4-922b-4fd3-b562-f56fb4b71c02" providerId="ADAL" clId="{9D710B5F-89A7-45DB-8B83-D2EF169950EA}" dt="2022-06-20T07:45:15.190" v="50" actId="1076"/>
      <pc:docMkLst>
        <pc:docMk/>
      </pc:docMkLst>
      <pc:sldChg chg="modSp mod">
        <pc:chgData name="Guillaume GIUNTINI" userId="8af8c6f4-922b-4fd3-b562-f56fb4b71c02" providerId="ADAL" clId="{9D710B5F-89A7-45DB-8B83-D2EF169950EA}" dt="2022-06-20T07:45:15.190" v="50" actId="1076"/>
        <pc:sldMkLst>
          <pc:docMk/>
          <pc:sldMk cId="3383730192" sldId="293"/>
        </pc:sldMkLst>
      </pc:sldChg>
      <pc:sldChg chg="modSp mod">
        <pc:chgData name="Guillaume GIUNTINI" userId="8af8c6f4-922b-4fd3-b562-f56fb4b71c02" providerId="ADAL" clId="{9D710B5F-89A7-45DB-8B83-D2EF169950EA}" dt="2022-06-20T07:44:02.697" v="46" actId="207"/>
        <pc:sldMkLst>
          <pc:docMk/>
          <pc:sldMk cId="215368923" sldId="1589"/>
        </pc:sldMkLst>
      </pc:sldChg>
      <pc:sldChg chg="addSp modSp mod">
        <pc:chgData name="Guillaume GIUNTINI" userId="8af8c6f4-922b-4fd3-b562-f56fb4b71c02" providerId="ADAL" clId="{9D710B5F-89A7-45DB-8B83-D2EF169950EA}" dt="2022-06-20T07:44:06.583" v="47" actId="207"/>
        <pc:sldMkLst>
          <pc:docMk/>
          <pc:sldMk cId="2265693265" sldId="1590"/>
        </pc:sldMkLst>
      </pc:sldChg>
    </pc:docChg>
  </pc:docChgLst>
  <pc:docChgLst>
    <pc:chgData name="Guillaume GIUNTINI" userId="8af8c6f4-922b-4fd3-b562-f56fb4b71c02" providerId="ADAL" clId="{93F42052-8048-4014-B50A-3783B09236DF}"/>
    <pc:docChg chg="undo custSel addSld delSld modSld sldOrd delMainMaster">
      <pc:chgData name="Guillaume GIUNTINI" userId="8af8c6f4-922b-4fd3-b562-f56fb4b71c02" providerId="ADAL" clId="{93F42052-8048-4014-B50A-3783B09236DF}" dt="2024-06-24T11:06:04.342" v="1054"/>
      <pc:docMkLst>
        <pc:docMk/>
      </pc:docMkLst>
      <pc:sldChg chg="addSp delSp modSp add del mod">
        <pc:chgData name="Guillaume GIUNTINI" userId="8af8c6f4-922b-4fd3-b562-f56fb4b71c02" providerId="ADAL" clId="{93F42052-8048-4014-B50A-3783B09236DF}" dt="2024-06-24T11:03:15.058" v="1053" actId="2696"/>
        <pc:sldMkLst>
          <pc:docMk/>
          <pc:sldMk cId="0" sldId="256"/>
        </pc:sldMkLst>
      </pc:sldChg>
      <pc:sldChg chg="del">
        <pc:chgData name="Guillaume GIUNTINI" userId="8af8c6f4-922b-4fd3-b562-f56fb4b71c02" providerId="ADAL" clId="{93F42052-8048-4014-B50A-3783B09236DF}" dt="2024-06-18T09:18:46.542" v="193" actId="47"/>
        <pc:sldMkLst>
          <pc:docMk/>
          <pc:sldMk cId="1359127662" sldId="256"/>
        </pc:sldMkLst>
      </pc:sldChg>
      <pc:sldChg chg="add">
        <pc:chgData name="Guillaume GIUNTINI" userId="8af8c6f4-922b-4fd3-b562-f56fb4b71c02" providerId="ADAL" clId="{93F42052-8048-4014-B50A-3783B09236DF}" dt="2024-06-24T11:06:04.342" v="1054"/>
        <pc:sldMkLst>
          <pc:docMk/>
          <pc:sldMk cId="103612924" sldId="261"/>
        </pc:sldMkLst>
      </pc:sldChg>
      <pc:sldChg chg="add">
        <pc:chgData name="Guillaume GIUNTINI" userId="8af8c6f4-922b-4fd3-b562-f56fb4b71c02" providerId="ADAL" clId="{93F42052-8048-4014-B50A-3783B09236DF}" dt="2024-06-24T11:06:04.342" v="1054"/>
        <pc:sldMkLst>
          <pc:docMk/>
          <pc:sldMk cId="832368584" sldId="262"/>
        </pc:sldMkLst>
      </pc:sldChg>
      <pc:sldChg chg="add">
        <pc:chgData name="Guillaume GIUNTINI" userId="8af8c6f4-922b-4fd3-b562-f56fb4b71c02" providerId="ADAL" clId="{93F42052-8048-4014-B50A-3783B09236DF}" dt="2024-06-24T11:06:04.342" v="1054"/>
        <pc:sldMkLst>
          <pc:docMk/>
          <pc:sldMk cId="4099741191" sldId="263"/>
        </pc:sldMkLst>
      </pc:sldChg>
      <pc:sldChg chg="addSp delSp modSp del mod ord">
        <pc:chgData name="Guillaume GIUNTINI" userId="8af8c6f4-922b-4fd3-b562-f56fb4b71c02" providerId="ADAL" clId="{93F42052-8048-4014-B50A-3783B09236DF}" dt="2024-06-24T11:03:15.058" v="1053" actId="2696"/>
        <pc:sldMkLst>
          <pc:docMk/>
          <pc:sldMk cId="3383730192" sldId="293"/>
        </pc:sldMkLst>
      </pc:sldChg>
      <pc:sldChg chg="addSp delSp modSp del mod ord">
        <pc:chgData name="Guillaume GIUNTINI" userId="8af8c6f4-922b-4fd3-b562-f56fb4b71c02" providerId="ADAL" clId="{93F42052-8048-4014-B50A-3783B09236DF}" dt="2024-06-24T11:03:15.058" v="1053" actId="2696"/>
        <pc:sldMkLst>
          <pc:docMk/>
          <pc:sldMk cId="28524311" sldId="1588"/>
        </pc:sldMkLst>
      </pc:sldChg>
      <pc:sldChg chg="del">
        <pc:chgData name="Guillaume GIUNTINI" userId="8af8c6f4-922b-4fd3-b562-f56fb4b71c02" providerId="ADAL" clId="{93F42052-8048-4014-B50A-3783B09236DF}" dt="2024-06-18T09:18:55.919" v="194" actId="47"/>
        <pc:sldMkLst>
          <pc:docMk/>
          <pc:sldMk cId="215368923" sldId="1589"/>
        </pc:sldMkLst>
      </pc:sldChg>
      <pc:sldChg chg="addSp delSp modSp del mod ord">
        <pc:chgData name="Guillaume GIUNTINI" userId="8af8c6f4-922b-4fd3-b562-f56fb4b71c02" providerId="ADAL" clId="{93F42052-8048-4014-B50A-3783B09236DF}" dt="2024-06-24T11:03:15.058" v="1053" actId="2696"/>
        <pc:sldMkLst>
          <pc:docMk/>
          <pc:sldMk cId="2265693265" sldId="1590"/>
        </pc:sldMkLst>
      </pc:sldChg>
      <pc:sldChg chg="add del">
        <pc:chgData name="Guillaume GIUNTINI" userId="8af8c6f4-922b-4fd3-b562-f56fb4b71c02" providerId="ADAL" clId="{93F42052-8048-4014-B50A-3783B09236DF}" dt="2024-06-24T11:03:15.058" v="1053" actId="2696"/>
        <pc:sldMkLst>
          <pc:docMk/>
          <pc:sldMk cId="680238906" sldId="4282"/>
        </pc:sldMkLst>
      </pc:sldChg>
      <pc:sldChg chg="addSp delSp modSp add mod">
        <pc:chgData name="Guillaume GIUNTINI" userId="8af8c6f4-922b-4fd3-b562-f56fb4b71c02" providerId="ADAL" clId="{93F42052-8048-4014-B50A-3783B09236DF}" dt="2024-06-21T10:04:04.397" v="1052" actId="14100"/>
        <pc:sldMkLst>
          <pc:docMk/>
          <pc:sldMk cId="675124825" sldId="4283"/>
        </pc:sldMkLst>
      </pc:sldChg>
      <pc:sldChg chg="add del">
        <pc:chgData name="Guillaume GIUNTINI" userId="8af8c6f4-922b-4fd3-b562-f56fb4b71c02" providerId="ADAL" clId="{93F42052-8048-4014-B50A-3783B09236DF}" dt="2024-06-24T11:03:15.058" v="1053" actId="2696"/>
        <pc:sldMkLst>
          <pc:docMk/>
          <pc:sldMk cId="1430176891" sldId="4284"/>
        </pc:sldMkLst>
      </pc:sldChg>
      <pc:sldChg chg="add del">
        <pc:chgData name="Guillaume GIUNTINI" userId="8af8c6f4-922b-4fd3-b562-f56fb4b71c02" providerId="ADAL" clId="{93F42052-8048-4014-B50A-3783B09236DF}" dt="2024-06-20T09:44:55.711" v="518"/>
        <pc:sldMkLst>
          <pc:docMk/>
          <pc:sldMk cId="1599533841" sldId="4285"/>
        </pc:sldMkLst>
      </pc:sldChg>
      <pc:sldChg chg="addSp delSp modSp add mod">
        <pc:chgData name="Guillaume GIUNTINI" userId="8af8c6f4-922b-4fd3-b562-f56fb4b71c02" providerId="ADAL" clId="{93F42052-8048-4014-B50A-3783B09236DF}" dt="2024-06-21T10:03:15.472" v="1045" actId="20577"/>
        <pc:sldMkLst>
          <pc:docMk/>
          <pc:sldMk cId="1599668152" sldId="4285"/>
        </pc:sldMkLst>
      </pc:sldChg>
      <pc:sldChg chg="del">
        <pc:chgData name="Guillaume GIUNTINI" userId="8af8c6f4-922b-4fd3-b562-f56fb4b71c02" providerId="ADAL" clId="{93F42052-8048-4014-B50A-3783B09236DF}" dt="2024-06-20T10:24:38.364" v="862"/>
        <pc:sldMkLst>
          <pc:docMk/>
          <pc:sldMk cId="0" sldId="4286"/>
        </pc:sldMkLst>
      </pc:sldChg>
      <pc:sldChg chg="add del">
        <pc:chgData name="Guillaume GIUNTINI" userId="8af8c6f4-922b-4fd3-b562-f56fb4b71c02" providerId="ADAL" clId="{93F42052-8048-4014-B50A-3783B09236DF}" dt="2024-06-20T09:44:55.711" v="518"/>
        <pc:sldMkLst>
          <pc:docMk/>
          <pc:sldMk cId="2832762324" sldId="4286"/>
        </pc:sldMkLst>
      </pc:sldChg>
      <pc:sldChg chg="new del">
        <pc:chgData name="Guillaume GIUNTINI" userId="8af8c6f4-922b-4fd3-b562-f56fb4b71c02" providerId="ADAL" clId="{93F42052-8048-4014-B50A-3783B09236DF}" dt="2024-06-21T10:03:35.877" v="1049" actId="680"/>
        <pc:sldMkLst>
          <pc:docMk/>
          <pc:sldMk cId="2976316872" sldId="4286"/>
        </pc:sldMkLst>
      </pc:sldChg>
      <pc:sldChg chg="add del">
        <pc:chgData name="Guillaume GIUNTINI" userId="8af8c6f4-922b-4fd3-b562-f56fb4b71c02" providerId="ADAL" clId="{93F42052-8048-4014-B50A-3783B09236DF}" dt="2024-06-20T09:44:55.711" v="518"/>
        <pc:sldMkLst>
          <pc:docMk/>
          <pc:sldMk cId="1274414981" sldId="4287"/>
        </pc:sldMkLst>
      </pc:sldChg>
      <pc:sldMasterChg chg="del delSldLayout">
        <pc:chgData name="Guillaume GIUNTINI" userId="8af8c6f4-922b-4fd3-b562-f56fb4b71c02" providerId="ADAL" clId="{93F42052-8048-4014-B50A-3783B09236DF}" dt="2024-06-18T09:18:46.542" v="193" actId="47"/>
        <pc:sldMasterMkLst>
          <pc:docMk/>
          <pc:sldMasterMk cId="1360634058" sldId="2147483648"/>
        </pc:sldMasterMkLst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4083034989" sldId="2147483649"/>
          </pc:sldLayoutMkLst>
        </pc:sldLayoutChg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27771963" sldId="2147483650"/>
          </pc:sldLayoutMkLst>
        </pc:sldLayoutChg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971088265" sldId="2147483651"/>
          </pc:sldLayoutMkLst>
        </pc:sldLayoutChg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2613842358" sldId="2147483652"/>
          </pc:sldLayoutMkLst>
        </pc:sldLayoutChg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840100123" sldId="2147483653"/>
          </pc:sldLayoutMkLst>
        </pc:sldLayoutChg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2033834676" sldId="2147483654"/>
          </pc:sldLayoutMkLst>
        </pc:sldLayoutChg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3065021168" sldId="2147483655"/>
          </pc:sldLayoutMkLst>
        </pc:sldLayoutChg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3812464548" sldId="2147483656"/>
          </pc:sldLayoutMkLst>
        </pc:sldLayoutChg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1022538951" sldId="2147483657"/>
          </pc:sldLayoutMkLst>
        </pc:sldLayoutChg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169660549" sldId="2147483658"/>
          </pc:sldLayoutMkLst>
        </pc:sldLayoutChg>
        <pc:sldLayoutChg chg="del">
          <pc:chgData name="Guillaume GIUNTINI" userId="8af8c6f4-922b-4fd3-b562-f56fb4b71c02" providerId="ADAL" clId="{93F42052-8048-4014-B50A-3783B09236DF}" dt="2024-06-18T09:18:46.542" v="193" actId="47"/>
          <pc:sldLayoutMkLst>
            <pc:docMk/>
            <pc:sldMasterMk cId="1360634058" sldId="2147483648"/>
            <pc:sldLayoutMk cId="2509363120" sldId="2147483659"/>
          </pc:sldLayoutMkLst>
        </pc:sldLayoutChg>
      </pc:sldMasterChg>
    </pc:docChg>
  </pc:docChgLst>
  <pc:docChgLst>
    <pc:chgData name="Guillaume GIUNTINI" userId="8af8c6f4-922b-4fd3-b562-f56fb4b71c02" providerId="ADAL" clId="{21B77099-13DC-4FCF-8E3A-8D7FD00181F7}"/>
    <pc:docChg chg="undo custSel addSld delSld modSld delMainMaster modNotesMaster">
      <pc:chgData name="Guillaume GIUNTINI" userId="8af8c6f4-922b-4fd3-b562-f56fb4b71c02" providerId="ADAL" clId="{21B77099-13DC-4FCF-8E3A-8D7FD00181F7}" dt="2025-09-01T19:41:47.613" v="1296"/>
      <pc:docMkLst>
        <pc:docMk/>
      </pc:docMkLst>
      <pc:sldChg chg="del">
        <pc:chgData name="Guillaume GIUNTINI" userId="8af8c6f4-922b-4fd3-b562-f56fb4b71c02" providerId="ADAL" clId="{21B77099-13DC-4FCF-8E3A-8D7FD00181F7}" dt="2025-07-15T13:12:54.067" v="5" actId="47"/>
        <pc:sldMkLst>
          <pc:docMk/>
          <pc:sldMk cId="2463087222" sldId="314"/>
        </pc:sldMkLst>
      </pc:sldChg>
      <pc:sldChg chg="del">
        <pc:chgData name="Guillaume GIUNTINI" userId="8af8c6f4-922b-4fd3-b562-f56fb4b71c02" providerId="ADAL" clId="{21B77099-13DC-4FCF-8E3A-8D7FD00181F7}" dt="2025-07-15T13:12:53.926" v="4" actId="47"/>
        <pc:sldMkLst>
          <pc:docMk/>
          <pc:sldMk cId="4110802555" sldId="315"/>
        </pc:sldMkLst>
      </pc:sldChg>
      <pc:sldChg chg="del">
        <pc:chgData name="Guillaume GIUNTINI" userId="8af8c6f4-922b-4fd3-b562-f56fb4b71c02" providerId="ADAL" clId="{21B77099-13DC-4FCF-8E3A-8D7FD00181F7}" dt="2025-07-15T13:12:54.270" v="6" actId="47"/>
        <pc:sldMkLst>
          <pc:docMk/>
          <pc:sldMk cId="1007674519" sldId="316"/>
        </pc:sldMkLst>
      </pc:sldChg>
      <pc:sldChg chg="del">
        <pc:chgData name="Guillaume GIUNTINI" userId="8af8c6f4-922b-4fd3-b562-f56fb4b71c02" providerId="ADAL" clId="{21B77099-13DC-4FCF-8E3A-8D7FD00181F7}" dt="2025-07-15T13:12:53.426" v="1" actId="47"/>
        <pc:sldMkLst>
          <pc:docMk/>
          <pc:sldMk cId="1599668152" sldId="4285"/>
        </pc:sldMkLst>
      </pc:sldChg>
      <pc:sldChg chg="del">
        <pc:chgData name="Guillaume GIUNTINI" userId="8af8c6f4-922b-4fd3-b562-f56fb4b71c02" providerId="ADAL" clId="{21B77099-13DC-4FCF-8E3A-8D7FD00181F7}" dt="2025-07-15T13:12:53.098" v="0" actId="47"/>
        <pc:sldMkLst>
          <pc:docMk/>
          <pc:sldMk cId="3100141506" sldId="4286"/>
        </pc:sldMkLst>
      </pc:sldChg>
      <pc:sldChg chg="del">
        <pc:chgData name="Guillaume GIUNTINI" userId="8af8c6f4-922b-4fd3-b562-f56fb4b71c02" providerId="ADAL" clId="{21B77099-13DC-4FCF-8E3A-8D7FD00181F7}" dt="2025-07-15T13:12:54.536" v="8" actId="47"/>
        <pc:sldMkLst>
          <pc:docMk/>
          <pc:sldMk cId="151058239" sldId="2076138699"/>
        </pc:sldMkLst>
      </pc:sldChg>
      <pc:sldChg chg="del">
        <pc:chgData name="Guillaume GIUNTINI" userId="8af8c6f4-922b-4fd3-b562-f56fb4b71c02" providerId="ADAL" clId="{21B77099-13DC-4FCF-8E3A-8D7FD00181F7}" dt="2025-07-15T13:12:54.395" v="7" actId="47"/>
        <pc:sldMkLst>
          <pc:docMk/>
          <pc:sldMk cId="211662086" sldId="2076138715"/>
        </pc:sldMkLst>
      </pc:sldChg>
      <pc:sldChg chg="del">
        <pc:chgData name="Guillaume GIUNTINI" userId="8af8c6f4-922b-4fd3-b562-f56fb4b71c02" providerId="ADAL" clId="{21B77099-13DC-4FCF-8E3A-8D7FD00181F7}" dt="2025-07-15T13:12:54.989" v="11" actId="47"/>
        <pc:sldMkLst>
          <pc:docMk/>
          <pc:sldMk cId="3123065457" sldId="2076138716"/>
        </pc:sldMkLst>
      </pc:sldChg>
      <pc:sldChg chg="del">
        <pc:chgData name="Guillaume GIUNTINI" userId="8af8c6f4-922b-4fd3-b562-f56fb4b71c02" providerId="ADAL" clId="{21B77099-13DC-4FCF-8E3A-8D7FD00181F7}" dt="2025-07-15T13:12:54.833" v="10" actId="47"/>
        <pc:sldMkLst>
          <pc:docMk/>
          <pc:sldMk cId="1423032886" sldId="2076138717"/>
        </pc:sldMkLst>
      </pc:sldChg>
      <pc:sldChg chg="addSp delSp modSp mod">
        <pc:chgData name="Guillaume GIUNTINI" userId="8af8c6f4-922b-4fd3-b562-f56fb4b71c02" providerId="ADAL" clId="{21B77099-13DC-4FCF-8E3A-8D7FD00181F7}" dt="2025-09-01T19:41:47.613" v="1296"/>
        <pc:sldMkLst>
          <pc:docMk/>
          <pc:sldMk cId="3898580575" sldId="2076138718"/>
        </pc:sldMkLst>
        <pc:spChg chg="add del mod">
          <ac:chgData name="Guillaume GIUNTINI" userId="8af8c6f4-922b-4fd3-b562-f56fb4b71c02" providerId="ADAL" clId="{21B77099-13DC-4FCF-8E3A-8D7FD00181F7}" dt="2025-07-16T07:20:46.158" v="943" actId="14100"/>
          <ac:spMkLst>
            <pc:docMk/>
            <pc:sldMk cId="3898580575" sldId="2076138718"/>
            <ac:spMk id="16" creationId="{25C236B3-55A8-AB63-0128-9EED9779E2FA}"/>
          </ac:spMkLst>
        </pc:spChg>
        <pc:spChg chg="mod">
          <ac:chgData name="Guillaume GIUNTINI" userId="8af8c6f4-922b-4fd3-b562-f56fb4b71c02" providerId="ADAL" clId="{21B77099-13DC-4FCF-8E3A-8D7FD00181F7}" dt="2025-07-16T07:20:41.260" v="942" actId="404"/>
          <ac:spMkLst>
            <pc:docMk/>
            <pc:sldMk cId="3898580575" sldId="2076138718"/>
            <ac:spMk id="17" creationId="{A3ECBE5B-04E0-9C9C-C287-2D40937DBE22}"/>
          </ac:spMkLst>
        </pc:spChg>
        <pc:graphicFrameChg chg="add mod modGraphic">
          <ac:chgData name="Guillaume GIUNTINI" userId="8af8c6f4-922b-4fd3-b562-f56fb4b71c02" providerId="ADAL" clId="{21B77099-13DC-4FCF-8E3A-8D7FD00181F7}" dt="2025-08-29T13:07:31.987" v="1282" actId="13926"/>
          <ac:graphicFrameMkLst>
            <pc:docMk/>
            <pc:sldMk cId="3898580575" sldId="2076138718"/>
            <ac:graphicFrameMk id="11" creationId="{53B3280C-899E-25FE-2584-44A2482590F0}"/>
          </ac:graphicFrameMkLst>
        </pc:graphicFrameChg>
        <pc:graphicFrameChg chg="add mod modGraphic">
          <ac:chgData name="Guillaume GIUNTINI" userId="8af8c6f4-922b-4fd3-b562-f56fb4b71c02" providerId="ADAL" clId="{21B77099-13DC-4FCF-8E3A-8D7FD00181F7}" dt="2025-09-01T19:41:47.613" v="1296"/>
          <ac:graphicFrameMkLst>
            <pc:docMk/>
            <pc:sldMk cId="3898580575" sldId="2076138718"/>
            <ac:graphicFrameMk id="20" creationId="{77F9036B-8F68-AC2D-424D-C1BAFF977A0B}"/>
          </ac:graphicFrameMkLst>
        </pc:graphicFrameChg>
        <pc:picChg chg="mod">
          <ac:chgData name="Guillaume GIUNTINI" userId="8af8c6f4-922b-4fd3-b562-f56fb4b71c02" providerId="ADAL" clId="{21B77099-13DC-4FCF-8E3A-8D7FD00181F7}" dt="2025-07-16T07:20:55.672" v="944" actId="1076"/>
          <ac:picMkLst>
            <pc:docMk/>
            <pc:sldMk cId="3898580575" sldId="2076138718"/>
            <ac:picMk id="12" creationId="{EA4828A2-1019-6570-8754-B97C52FFB67F}"/>
          </ac:picMkLst>
        </pc:picChg>
      </pc:sldChg>
      <pc:sldChg chg="addSp delSp modSp add mod">
        <pc:chgData name="Guillaume GIUNTINI" userId="8af8c6f4-922b-4fd3-b562-f56fb4b71c02" providerId="ADAL" clId="{21B77099-13DC-4FCF-8E3A-8D7FD00181F7}" dt="2025-08-29T13:13:59.230" v="1295" actId="33524"/>
        <pc:sldMkLst>
          <pc:docMk/>
          <pc:sldMk cId="1671941102" sldId="2076138719"/>
        </pc:sldMkLst>
      </pc:sldChg>
      <pc:sldChg chg="del">
        <pc:chgData name="Guillaume GIUNTINI" userId="8af8c6f4-922b-4fd3-b562-f56fb4b71c02" providerId="ADAL" clId="{21B77099-13DC-4FCF-8E3A-8D7FD00181F7}" dt="2025-07-15T13:12:54.676" v="9" actId="47"/>
        <pc:sldMkLst>
          <pc:docMk/>
          <pc:sldMk cId="3047223670" sldId="2076138720"/>
        </pc:sldMkLst>
      </pc:sldChg>
      <pc:sldChg chg="del">
        <pc:chgData name="Guillaume GIUNTINI" userId="8af8c6f4-922b-4fd3-b562-f56fb4b71c02" providerId="ADAL" clId="{21B77099-13DC-4FCF-8E3A-8D7FD00181F7}" dt="2025-07-15T13:12:53.801" v="3" actId="47"/>
        <pc:sldMkLst>
          <pc:docMk/>
          <pc:sldMk cId="3581554539" sldId="2076138721"/>
        </pc:sldMkLst>
      </pc:sldChg>
      <pc:sldChg chg="del">
        <pc:chgData name="Guillaume GIUNTINI" userId="8af8c6f4-922b-4fd3-b562-f56fb4b71c02" providerId="ADAL" clId="{21B77099-13DC-4FCF-8E3A-8D7FD00181F7}" dt="2025-07-15T13:12:53.630" v="2" actId="47"/>
        <pc:sldMkLst>
          <pc:docMk/>
          <pc:sldMk cId="2354008406" sldId="2076138723"/>
        </pc:sldMkLst>
      </pc:sldChg>
      <pc:sldMasterChg chg="del delSldLayout">
        <pc:chgData name="Guillaume GIUNTINI" userId="8af8c6f4-922b-4fd3-b562-f56fb4b71c02" providerId="ADAL" clId="{21B77099-13DC-4FCF-8E3A-8D7FD00181F7}" dt="2025-07-15T13:12:53.426" v="1" actId="47"/>
        <pc:sldMasterMkLst>
          <pc:docMk/>
          <pc:sldMasterMk cId="3868291690" sldId="2147483660"/>
        </pc:sldMasterMkLst>
        <pc:sldLayoutChg chg="del">
          <pc:chgData name="Guillaume GIUNTINI" userId="8af8c6f4-922b-4fd3-b562-f56fb4b71c02" providerId="ADAL" clId="{21B77099-13DC-4FCF-8E3A-8D7FD00181F7}" dt="2025-07-15T13:12:53.426" v="1" actId="47"/>
          <pc:sldLayoutMkLst>
            <pc:docMk/>
            <pc:sldMasterMk cId="3868291690" sldId="2147483660"/>
            <pc:sldLayoutMk cId="2667086060" sldId="2147483661"/>
          </pc:sldLayoutMkLst>
        </pc:sldLayoutChg>
        <pc:sldLayoutChg chg="del">
          <pc:chgData name="Guillaume GIUNTINI" userId="8af8c6f4-922b-4fd3-b562-f56fb4b71c02" providerId="ADAL" clId="{21B77099-13DC-4FCF-8E3A-8D7FD00181F7}" dt="2025-07-15T13:12:53.426" v="1" actId="47"/>
          <pc:sldLayoutMkLst>
            <pc:docMk/>
            <pc:sldMasterMk cId="3868291690" sldId="2147483660"/>
            <pc:sldLayoutMk cId="1552897904" sldId="2147483662"/>
          </pc:sldLayoutMkLst>
        </pc:sldLayoutChg>
        <pc:sldLayoutChg chg="del">
          <pc:chgData name="Guillaume GIUNTINI" userId="8af8c6f4-922b-4fd3-b562-f56fb4b71c02" providerId="ADAL" clId="{21B77099-13DC-4FCF-8E3A-8D7FD00181F7}" dt="2025-07-15T13:12:53.426" v="1" actId="47"/>
          <pc:sldLayoutMkLst>
            <pc:docMk/>
            <pc:sldMasterMk cId="3868291690" sldId="2147483660"/>
            <pc:sldLayoutMk cId="3147240541" sldId="2147483663"/>
          </pc:sldLayoutMkLst>
        </pc:sldLayoutChg>
        <pc:sldLayoutChg chg="del">
          <pc:chgData name="Guillaume GIUNTINI" userId="8af8c6f4-922b-4fd3-b562-f56fb4b71c02" providerId="ADAL" clId="{21B77099-13DC-4FCF-8E3A-8D7FD00181F7}" dt="2025-07-15T13:12:53.426" v="1" actId="47"/>
          <pc:sldLayoutMkLst>
            <pc:docMk/>
            <pc:sldMasterMk cId="3868291690" sldId="2147483660"/>
            <pc:sldLayoutMk cId="32099512" sldId="2147483664"/>
          </pc:sldLayoutMkLst>
        </pc:sldLayoutChg>
        <pc:sldLayoutChg chg="del">
          <pc:chgData name="Guillaume GIUNTINI" userId="8af8c6f4-922b-4fd3-b562-f56fb4b71c02" providerId="ADAL" clId="{21B77099-13DC-4FCF-8E3A-8D7FD00181F7}" dt="2025-07-15T13:12:53.426" v="1" actId="47"/>
          <pc:sldLayoutMkLst>
            <pc:docMk/>
            <pc:sldMasterMk cId="3868291690" sldId="2147483660"/>
            <pc:sldLayoutMk cId="523274169" sldId="2147483665"/>
          </pc:sldLayoutMkLst>
        </pc:sldLayoutChg>
        <pc:sldLayoutChg chg="del">
          <pc:chgData name="Guillaume GIUNTINI" userId="8af8c6f4-922b-4fd3-b562-f56fb4b71c02" providerId="ADAL" clId="{21B77099-13DC-4FCF-8E3A-8D7FD00181F7}" dt="2025-07-15T13:12:53.426" v="1" actId="47"/>
          <pc:sldLayoutMkLst>
            <pc:docMk/>
            <pc:sldMasterMk cId="3868291690" sldId="2147483660"/>
            <pc:sldLayoutMk cId="2210667831" sldId="2147483666"/>
          </pc:sldLayoutMkLst>
        </pc:sldLayoutChg>
        <pc:sldLayoutChg chg="del">
          <pc:chgData name="Guillaume GIUNTINI" userId="8af8c6f4-922b-4fd3-b562-f56fb4b71c02" providerId="ADAL" clId="{21B77099-13DC-4FCF-8E3A-8D7FD00181F7}" dt="2025-07-15T13:12:53.426" v="1" actId="47"/>
          <pc:sldLayoutMkLst>
            <pc:docMk/>
            <pc:sldMasterMk cId="3868291690" sldId="2147483660"/>
            <pc:sldLayoutMk cId="2599585025" sldId="2147483667"/>
          </pc:sldLayoutMkLst>
        </pc:sldLayoutChg>
        <pc:sldLayoutChg chg="del">
          <pc:chgData name="Guillaume GIUNTINI" userId="8af8c6f4-922b-4fd3-b562-f56fb4b71c02" providerId="ADAL" clId="{21B77099-13DC-4FCF-8E3A-8D7FD00181F7}" dt="2025-07-15T13:12:53.426" v="1" actId="47"/>
          <pc:sldLayoutMkLst>
            <pc:docMk/>
            <pc:sldMasterMk cId="3868291690" sldId="2147483660"/>
            <pc:sldLayoutMk cId="2020524489" sldId="2147483668"/>
          </pc:sldLayoutMkLst>
        </pc:sldLayoutChg>
      </pc:sldMasterChg>
      <pc:sldMasterChg chg="del delSldLayout">
        <pc:chgData name="Guillaume GIUNTINI" userId="8af8c6f4-922b-4fd3-b562-f56fb4b71c02" providerId="ADAL" clId="{21B77099-13DC-4FCF-8E3A-8D7FD00181F7}" dt="2025-07-15T13:12:54.270" v="6" actId="47"/>
        <pc:sldMasterMkLst>
          <pc:docMk/>
          <pc:sldMasterMk cId="2388979893" sldId="2147483682"/>
        </pc:sldMasterMkLst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2563504775" sldId="2147483683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2610969978" sldId="2147483684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1753900695" sldId="2147483685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3705981355" sldId="2147483686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1291684214" sldId="2147483687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3468809384" sldId="2147483688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1135671120" sldId="2147483689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3218283013" sldId="2147483690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2726166473" sldId="2147483691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2188527008" sldId="2147483692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3934699309" sldId="2147483693"/>
          </pc:sldLayoutMkLst>
        </pc:sldLayoutChg>
        <pc:sldLayoutChg chg="del">
          <pc:chgData name="Guillaume GIUNTINI" userId="8af8c6f4-922b-4fd3-b562-f56fb4b71c02" providerId="ADAL" clId="{21B77099-13DC-4FCF-8E3A-8D7FD00181F7}" dt="2025-07-15T13:12:54.270" v="6" actId="47"/>
          <pc:sldLayoutMkLst>
            <pc:docMk/>
            <pc:sldMasterMk cId="2388979893" sldId="2147483682"/>
            <pc:sldLayoutMk cId="666996352" sldId="2147483694"/>
          </pc:sldLayoutMkLst>
        </pc:sldLayoutChg>
      </pc:sldMasterChg>
    </pc:docChg>
  </pc:docChgLst>
  <pc:docChgLst>
    <pc:chgData name="Guillaume GIUNTINI" userId="8af8c6f4-922b-4fd3-b562-f56fb4b71c02" providerId="ADAL" clId="{E317C521-76FF-46B8-B34D-48063C6A7B48}"/>
    <pc:docChg chg="undo custSel addSld delSld modSld">
      <pc:chgData name="Guillaume GIUNTINI" userId="8af8c6f4-922b-4fd3-b562-f56fb4b71c02" providerId="ADAL" clId="{E317C521-76FF-46B8-B34D-48063C6A7B48}" dt="2025-07-15T13:09:01.586" v="731" actId="1076"/>
      <pc:docMkLst>
        <pc:docMk/>
      </pc:docMkLst>
      <pc:sldChg chg="del">
        <pc:chgData name="Guillaume GIUNTINI" userId="8af8c6f4-922b-4fd3-b562-f56fb4b71c02" providerId="ADAL" clId="{E317C521-76FF-46B8-B34D-48063C6A7B48}" dt="2025-06-04T08:20:58.763" v="1" actId="47"/>
        <pc:sldMkLst>
          <pc:docMk/>
          <pc:sldMk cId="103612924" sldId="261"/>
        </pc:sldMkLst>
      </pc:sldChg>
      <pc:sldChg chg="del">
        <pc:chgData name="Guillaume GIUNTINI" userId="8af8c6f4-922b-4fd3-b562-f56fb4b71c02" providerId="ADAL" clId="{E317C521-76FF-46B8-B34D-48063C6A7B48}" dt="2025-06-04T08:20:59.614" v="3" actId="47"/>
        <pc:sldMkLst>
          <pc:docMk/>
          <pc:sldMk cId="832368584" sldId="262"/>
        </pc:sldMkLst>
      </pc:sldChg>
      <pc:sldChg chg="del">
        <pc:chgData name="Guillaume GIUNTINI" userId="8af8c6f4-922b-4fd3-b562-f56fb4b71c02" providerId="ADAL" clId="{E317C521-76FF-46B8-B34D-48063C6A7B48}" dt="2025-06-04T08:20:59.140" v="2" actId="47"/>
        <pc:sldMkLst>
          <pc:docMk/>
          <pc:sldMk cId="4099741191" sldId="263"/>
        </pc:sldMkLst>
      </pc:sldChg>
      <pc:sldChg chg="addSp delSp modSp add del mod">
        <pc:chgData name="Guillaume GIUNTINI" userId="8af8c6f4-922b-4fd3-b562-f56fb4b71c02" providerId="ADAL" clId="{E317C521-76FF-46B8-B34D-48063C6A7B48}" dt="2025-06-13T17:57:12.138" v="626"/>
        <pc:sldMkLst>
          <pc:docMk/>
          <pc:sldMk cId="2463087222" sldId="314"/>
        </pc:sldMkLst>
      </pc:sldChg>
      <pc:sldChg chg="addSp delSp modSp add del mod">
        <pc:chgData name="Guillaume GIUNTINI" userId="8af8c6f4-922b-4fd3-b562-f56fb4b71c02" providerId="ADAL" clId="{E317C521-76FF-46B8-B34D-48063C6A7B48}" dt="2025-06-13T17:57:07.984" v="625"/>
        <pc:sldMkLst>
          <pc:docMk/>
          <pc:sldMk cId="4110802555" sldId="315"/>
        </pc:sldMkLst>
      </pc:sldChg>
      <pc:sldChg chg="addSp delSp modSp add del mod">
        <pc:chgData name="Guillaume GIUNTINI" userId="8af8c6f4-922b-4fd3-b562-f56fb4b71c02" providerId="ADAL" clId="{E317C521-76FF-46B8-B34D-48063C6A7B48}" dt="2025-06-13T18:01:12.471" v="681" actId="207"/>
        <pc:sldMkLst>
          <pc:docMk/>
          <pc:sldMk cId="1007674519" sldId="316"/>
        </pc:sldMkLst>
      </pc:sldChg>
      <pc:sldChg chg="del">
        <pc:chgData name="Guillaume GIUNTINI" userId="8af8c6f4-922b-4fd3-b562-f56fb4b71c02" providerId="ADAL" clId="{E317C521-76FF-46B8-B34D-48063C6A7B48}" dt="2025-06-04T08:20:58.276" v="0" actId="47"/>
        <pc:sldMkLst>
          <pc:docMk/>
          <pc:sldMk cId="675124825" sldId="4283"/>
        </pc:sldMkLst>
      </pc:sldChg>
      <pc:sldChg chg="addSp delSp modSp mod modClrScheme chgLayout">
        <pc:chgData name="Guillaume GIUNTINI" userId="8af8c6f4-922b-4fd3-b562-f56fb4b71c02" providerId="ADAL" clId="{E317C521-76FF-46B8-B34D-48063C6A7B48}" dt="2025-06-13T18:02:09.581" v="730" actId="20577"/>
        <pc:sldMkLst>
          <pc:docMk/>
          <pc:sldMk cId="1599668152" sldId="4285"/>
        </pc:sldMkLst>
      </pc:sldChg>
      <pc:sldChg chg="addSp delSp modSp add mod">
        <pc:chgData name="Guillaume GIUNTINI" userId="8af8c6f4-922b-4fd3-b562-f56fb4b71c02" providerId="ADAL" clId="{E317C521-76FF-46B8-B34D-48063C6A7B48}" dt="2025-07-15T13:09:01.586" v="731" actId="1076"/>
        <pc:sldMkLst>
          <pc:docMk/>
          <pc:sldMk cId="3100141506" sldId="4286"/>
        </pc:sldMkLst>
      </pc:sldChg>
      <pc:sldChg chg="addSp delSp modSp add del mod">
        <pc:chgData name="Guillaume GIUNTINI" userId="8af8c6f4-922b-4fd3-b562-f56fb4b71c02" providerId="ADAL" clId="{E317C521-76FF-46B8-B34D-48063C6A7B48}" dt="2025-06-13T17:55:49.004" v="598" actId="47"/>
        <pc:sldMkLst>
          <pc:docMk/>
          <pc:sldMk cId="3269084516" sldId="4287"/>
        </pc:sldMkLst>
      </pc:sldChg>
      <pc:sldChg chg="addSp delSp modSp add del mod">
        <pc:chgData name="Guillaume GIUNTINI" userId="8af8c6f4-922b-4fd3-b562-f56fb4b71c02" providerId="ADAL" clId="{E317C521-76FF-46B8-B34D-48063C6A7B48}" dt="2025-06-13T17:58:16.379" v="658" actId="207"/>
        <pc:sldMkLst>
          <pc:docMk/>
          <pc:sldMk cId="151058239" sldId="2076138699"/>
        </pc:sldMkLst>
      </pc:sldChg>
      <pc:sldChg chg="addSp delSp modSp add del mod">
        <pc:chgData name="Guillaume GIUNTINI" userId="8af8c6f4-922b-4fd3-b562-f56fb4b71c02" providerId="ADAL" clId="{E317C521-76FF-46B8-B34D-48063C6A7B48}" dt="2025-06-13T17:58:58.797" v="669" actId="404"/>
        <pc:sldMkLst>
          <pc:docMk/>
          <pc:sldMk cId="211662086" sldId="2076138715"/>
        </pc:sldMkLst>
      </pc:sldChg>
      <pc:sldChg chg="addSp delSp modSp add del mod">
        <pc:chgData name="Guillaume GIUNTINI" userId="8af8c6f4-922b-4fd3-b562-f56fb4b71c02" providerId="ADAL" clId="{E317C521-76FF-46B8-B34D-48063C6A7B48}" dt="2025-06-13T17:58:35.621" v="664" actId="170"/>
        <pc:sldMkLst>
          <pc:docMk/>
          <pc:sldMk cId="3123065457" sldId="2076138716"/>
        </pc:sldMkLst>
      </pc:sldChg>
      <pc:sldChg chg="addSp delSp modSp add del mod">
        <pc:chgData name="Guillaume GIUNTINI" userId="8af8c6f4-922b-4fd3-b562-f56fb4b71c02" providerId="ADAL" clId="{E317C521-76FF-46B8-B34D-48063C6A7B48}" dt="2025-06-13T17:58:30.804" v="662" actId="170"/>
        <pc:sldMkLst>
          <pc:docMk/>
          <pc:sldMk cId="1423032886" sldId="2076138717"/>
        </pc:sldMkLst>
      </pc:sldChg>
      <pc:sldChg chg="addSp delSp modSp add del mod">
        <pc:chgData name="Guillaume GIUNTINI" userId="8af8c6f4-922b-4fd3-b562-f56fb4b71c02" providerId="ADAL" clId="{E317C521-76FF-46B8-B34D-48063C6A7B48}" dt="2025-06-13T17:58:39.566" v="666" actId="170"/>
        <pc:sldMkLst>
          <pc:docMk/>
          <pc:sldMk cId="3898580575" sldId="2076138718"/>
        </pc:sldMkLst>
        <pc:spChg chg="add mod">
          <ac:chgData name="Guillaume GIUNTINI" userId="8af8c6f4-922b-4fd3-b562-f56fb4b71c02" providerId="ADAL" clId="{E317C521-76FF-46B8-B34D-48063C6A7B48}" dt="2025-06-13T17:58:37.059" v="665"/>
          <ac:spMkLst>
            <pc:docMk/>
            <pc:sldMk cId="3898580575" sldId="2076138718"/>
            <ac:spMk id="17" creationId="{A3ECBE5B-04E0-9C9C-C287-2D40937DBE22}"/>
          </ac:spMkLst>
        </pc:spChg>
        <pc:picChg chg="add mod ord">
          <ac:chgData name="Guillaume GIUNTINI" userId="8af8c6f4-922b-4fd3-b562-f56fb4b71c02" providerId="ADAL" clId="{E317C521-76FF-46B8-B34D-48063C6A7B48}" dt="2025-06-13T17:58:39.566" v="666" actId="170"/>
          <ac:picMkLst>
            <pc:docMk/>
            <pc:sldMk cId="3898580575" sldId="2076138718"/>
            <ac:picMk id="12" creationId="{EA4828A2-1019-6570-8754-B97C52FFB67F}"/>
          </ac:picMkLst>
        </pc:picChg>
      </pc:sldChg>
      <pc:sldChg chg="addSp delSp modSp add del mod">
        <pc:chgData name="Guillaume GIUNTINI" userId="8af8c6f4-922b-4fd3-b562-f56fb4b71c02" providerId="ADAL" clId="{E317C521-76FF-46B8-B34D-48063C6A7B48}" dt="2025-06-13T17:58:25.804" v="660" actId="170"/>
        <pc:sldMkLst>
          <pc:docMk/>
          <pc:sldMk cId="3047223670" sldId="2076138720"/>
        </pc:sldMkLst>
      </pc:sldChg>
      <pc:sldChg chg="addSp delSp modSp add del mod">
        <pc:chgData name="Guillaume GIUNTINI" userId="8af8c6f4-922b-4fd3-b562-f56fb4b71c02" providerId="ADAL" clId="{E317C521-76FF-46B8-B34D-48063C6A7B48}" dt="2025-06-13T17:57:06.368" v="624"/>
        <pc:sldMkLst>
          <pc:docMk/>
          <pc:sldMk cId="3581554539" sldId="2076138721"/>
        </pc:sldMkLst>
      </pc:sldChg>
      <pc:sldChg chg="addSp delSp modSp add del mod">
        <pc:chgData name="Guillaume GIUNTINI" userId="8af8c6f4-922b-4fd3-b562-f56fb4b71c02" providerId="ADAL" clId="{E317C521-76FF-46B8-B34D-48063C6A7B48}" dt="2025-06-13T17:55:37.545" v="597" actId="47"/>
        <pc:sldMkLst>
          <pc:docMk/>
          <pc:sldMk cId="2743120927" sldId="2076138722"/>
        </pc:sldMkLst>
      </pc:sldChg>
      <pc:sldChg chg="addSp modSp add del mod">
        <pc:chgData name="Guillaume GIUNTINI" userId="8af8c6f4-922b-4fd3-b562-f56fb4b71c02" providerId="ADAL" clId="{E317C521-76FF-46B8-B34D-48063C6A7B48}" dt="2025-06-13T17:56:17.527" v="613"/>
        <pc:sldMkLst>
          <pc:docMk/>
          <pc:sldMk cId="2354008406" sldId="2076138723"/>
        </pc:sldMkLst>
      </pc:sldChg>
    </pc:docChg>
  </pc:docChgLst>
  <pc:docChgLst>
    <pc:chgData name="Guillaume GIUNTINI" userId="8af8c6f4-922b-4fd3-b562-f56fb4b71c02" providerId="ADAL" clId="{9A968C33-992B-4A54-91CA-CA9ED54852F9}"/>
    <pc:docChg chg="delSld">
      <pc:chgData name="Guillaume GIUNTINI" userId="8af8c6f4-922b-4fd3-b562-f56fb4b71c02" providerId="ADAL" clId="{9A968C33-992B-4A54-91CA-CA9ED54852F9}" dt="2025-09-01T19:42:26.760" v="0" actId="47"/>
      <pc:docMkLst>
        <pc:docMk/>
      </pc:docMkLst>
      <pc:sldChg chg="del">
        <pc:chgData name="Guillaume GIUNTINI" userId="8af8c6f4-922b-4fd3-b562-f56fb4b71c02" providerId="ADAL" clId="{9A968C33-992B-4A54-91CA-CA9ED54852F9}" dt="2025-09-01T19:42:26.760" v="0" actId="47"/>
        <pc:sldMkLst>
          <pc:docMk/>
          <pc:sldMk cId="1671941102" sldId="207613871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B0B4F-95B2-43C3-BF65-A796D133B73E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BCF4F-FFB8-411F-9969-AD84505531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377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9E4A3D-9D36-495D-842C-6C309533FBB9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64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3C7EF2-0219-49B0-9863-1EA8916BF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130A80-4012-43E4-B354-F0BCAF676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E34826-9EDE-440F-B7C7-851ED4D1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544977-24FB-474A-98EF-7D5E7882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6E097E-3DA3-473E-8E51-2AACB3184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40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051105-2D79-46C0-B107-8606C846F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DE04404-141E-474E-91AF-58BA8E43B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B68208-DF88-425B-BF23-330C574D0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4132A0-3FF4-4F71-A2F6-FF191ACA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C9BDDE-6452-49C7-941E-3C649BEB7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51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2969315-31D5-4A9B-81D4-3A552950C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AA6DBC-38DB-4678-97E7-356B53767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018F31-06E2-428A-83A1-887B33456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4211BC-5D8C-4159-95DE-31AEC89D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695FB7-43E9-4053-BFB7-172699A9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59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B5A026F-20DE-864E-9255-C7760D03CD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-1691639"/>
            <a:ext cx="12388735" cy="8769222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841" y="1852089"/>
            <a:ext cx="2580907" cy="276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82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A0033A-E4BC-4CA2-9D1E-6C195214B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2E9AE6-B141-4C14-88B4-1DC70B399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F847DC-D020-4671-A790-7B0753B5F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500418-5950-4919-B306-ADA2E6E56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4B3FD4-779C-4CB3-9689-9C3C4C26B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92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63A2FA-FFE4-4103-A48C-E3FC6141B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769852-06AD-4E5F-821B-A0FA9B157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63053E-C473-43A5-82D3-5673139D9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B16650-D62C-4C53-B902-253F10C14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0E0917-0FD6-4F7A-9C78-11709C269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93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C2EF02-310B-46CA-BAA1-9C7DB2563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B4C410-ACC1-4050-8156-5F390B0B2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1F673C0-7A66-4727-9313-1C0385C90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6CFD80-7C7D-4574-8FF6-7DC1FBAA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652C0A-4EA0-44B7-BB20-F6F91CC08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39A86C-D9A1-4605-ABA8-B55E386B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516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9A5B12-50C9-413D-AF10-A885F72E7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337960-E44D-44C1-B3F5-D41E78A50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69F0D7-9A8A-4992-8CA8-B714B785E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4F9DEB7-6492-415A-A7F7-5DC6FBFEF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57C725-C6D2-4667-BEB6-871AE844E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5B01D37-429A-4145-9B41-8E25FD95A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4DA9C4F-4836-4E66-900C-BD5ED0AC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B350E4F-51E6-49ED-ABE4-4DA728016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36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9F3552-EB06-4435-83A1-3E06E1C47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6AF651D-E4F6-412A-B03B-239977B6B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56F97AB-045C-4A6A-8D29-6BFFA9B32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1194CD-A36A-46EE-8A3E-2B4E82C8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7B7EBCD-4924-49B4-8220-9CC5D1FC5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46C1EFE-95E5-4117-A907-17F7DE293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B22404-92D0-47C0-BFA6-A9DF316F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65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42F038-34D3-48A6-9553-F7FC57E96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D607F6-3D4E-4E3F-BECF-AE1287800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34051D-BAE1-4881-B4CD-D3542B879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7A99F8-7FF9-41B6-A97A-ECB3E7479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5A737DD-BF4E-406F-8DE6-DACD09972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563792-F8CF-4306-9562-39ED3824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99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CFBF6-EB2A-467E-9A63-30183E97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F805514-0F54-40B6-A8D6-D563581558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AD0610-02D6-4F53-BB39-91B746C21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3D373F-D17C-4A03-896E-748F2BDB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93111D-DCC9-4D0C-BB9D-8AB9871C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1E7569-2BF8-4D4D-8CB4-72C40A2C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1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114A14B-DC22-4EAC-8F75-7739302E2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F7EC49-9F19-442D-BB56-31ADCC169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64AAE4-BFFF-4AF9-B6F7-3374D9ADC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82A3F-4D67-47EA-A3BA-E40782CA9D75}" type="datetimeFigureOut">
              <a:rPr lang="fr-FR" smtClean="0"/>
              <a:t>01/09/2025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FBFC93-4D0F-4A79-997B-0B19C4921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95A77D-EF13-427A-ACB6-F645538F3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E7043-0E2E-445B-921D-9B8252F66F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6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5C236B3-55A8-AB63-0128-9EED9779E2FA}"/>
              </a:ext>
            </a:extLst>
          </p:cNvPr>
          <p:cNvSpPr/>
          <p:nvPr/>
        </p:nvSpPr>
        <p:spPr>
          <a:xfrm>
            <a:off x="0" y="0"/>
            <a:ext cx="12192000" cy="48638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 descr="Une image contenant texte, logo, Marque, symbole&#10;&#10;Le contenu généré par l’IA peut être incorrect.">
            <a:extLst>
              <a:ext uri="{FF2B5EF4-FFF2-40B4-BE49-F238E27FC236}">
                <a16:creationId xmlns:a16="http://schemas.microsoft.com/office/drawing/2014/main" id="{EA4828A2-1019-6570-8754-B97C52FFB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13" y="0"/>
            <a:ext cx="756276" cy="872692"/>
          </a:xfrm>
          <a:prstGeom prst="rect">
            <a:avLst/>
          </a:prstGeom>
        </p:spPr>
      </p:pic>
      <p:sp>
        <p:nvSpPr>
          <p:cNvPr id="17" name="Espace réservé du texte 4">
            <a:extLst>
              <a:ext uri="{FF2B5EF4-FFF2-40B4-BE49-F238E27FC236}">
                <a16:creationId xmlns:a16="http://schemas.microsoft.com/office/drawing/2014/main" id="{A3ECBE5B-04E0-9C9C-C287-2D40937DBE22}"/>
              </a:ext>
            </a:extLst>
          </p:cNvPr>
          <p:cNvSpPr txBox="1">
            <a:spLocks/>
          </p:cNvSpPr>
          <p:nvPr/>
        </p:nvSpPr>
        <p:spPr>
          <a:xfrm>
            <a:off x="1102902" y="-54346"/>
            <a:ext cx="10915785" cy="708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solidFill>
                  <a:schemeClr val="bg1"/>
                </a:solidFill>
                <a:latin typeface="FFF Equipe Black" panose="02000A03000000020004" pitchFamily="50" charset="0"/>
              </a:rPr>
              <a:t>Calendrier Formations 2025 2026 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53B3280C-899E-25FE-2584-44A248259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50404"/>
              </p:ext>
            </p:extLst>
          </p:nvPr>
        </p:nvGraphicFramePr>
        <p:xfrm>
          <a:off x="929589" y="486383"/>
          <a:ext cx="9926477" cy="4618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0234">
                  <a:extLst>
                    <a:ext uri="{9D8B030D-6E8A-4147-A177-3AD203B41FA5}">
                      <a16:colId xmlns:a16="http://schemas.microsoft.com/office/drawing/2014/main" val="3863091567"/>
                    </a:ext>
                  </a:extLst>
                </a:gridCol>
                <a:gridCol w="3203516">
                  <a:extLst>
                    <a:ext uri="{9D8B030D-6E8A-4147-A177-3AD203B41FA5}">
                      <a16:colId xmlns:a16="http://schemas.microsoft.com/office/drawing/2014/main" val="2162673936"/>
                    </a:ext>
                  </a:extLst>
                </a:gridCol>
                <a:gridCol w="2488916">
                  <a:extLst>
                    <a:ext uri="{9D8B030D-6E8A-4147-A177-3AD203B41FA5}">
                      <a16:colId xmlns:a16="http://schemas.microsoft.com/office/drawing/2014/main" val="676593849"/>
                    </a:ext>
                  </a:extLst>
                </a:gridCol>
                <a:gridCol w="1223811">
                  <a:extLst>
                    <a:ext uri="{9D8B030D-6E8A-4147-A177-3AD203B41FA5}">
                      <a16:colId xmlns:a16="http://schemas.microsoft.com/office/drawing/2014/main" val="140710450"/>
                    </a:ext>
                  </a:extLst>
                </a:gridCol>
              </a:tblGrid>
              <a:tr h="254044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Formations Proposées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Lieux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Horaires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333742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CFI U6 U9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29 octobre et 29 novembre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Chanceaux sur </a:t>
                      </a:r>
                      <a:r>
                        <a:rPr lang="fr-FR" sz="1200" dirty="0" err="1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Ch</a:t>
                      </a:r>
                      <a:endParaRPr lang="fr-FR" sz="1200" dirty="0">
                        <a:highlight>
                          <a:srgbClr val="FFFF00"/>
                        </a:highlight>
                        <a:latin typeface="FFF Equipe" panose="02000503000000020004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8H –16H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738896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CFI U6 U9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17 janvier et 14 février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St Martin le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8H –16H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341378"/>
                  </a:ext>
                </a:extLst>
              </a:tr>
              <a:tr h="2540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CFI U6 U9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13 avril et 9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Loches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FFFF00"/>
                          </a:highlight>
                          <a:latin typeface="FFF Equipe" panose="02000503000000020004" pitchFamily="50" charset="0"/>
                        </a:rPr>
                        <a:t>8H –16H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913936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CFI U10 U13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1</a:t>
                      </a:r>
                      <a:r>
                        <a:rPr lang="fr-FR" sz="1200" baseline="30000" dirty="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er</a:t>
                      </a:r>
                      <a:r>
                        <a:rPr lang="fr-FR" sz="1200" dirty="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 novembre et 29 novembre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Ste Maure de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8H </a:t>
                      </a:r>
                      <a:r>
                        <a:rPr lang="fr-FR" sz="120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–16H</a:t>
                      </a:r>
                      <a:endParaRPr lang="fr-FR" sz="1200" dirty="0">
                        <a:highlight>
                          <a:srgbClr val="C0C0C0"/>
                        </a:highlight>
                        <a:latin typeface="FFF Equipe" panose="02000503000000020004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583065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CFI U10 U13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31 janvier et 23 février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Montlouis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C0C0C0"/>
                          </a:highlight>
                          <a:latin typeface="FFF Equipe" panose="02000503000000020004" pitchFamily="50" charset="0"/>
                        </a:rPr>
                        <a:t>8H –16H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914511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00FF00"/>
                          </a:highlight>
                          <a:latin typeface="FFF Equipe" panose="02000503000000020004" pitchFamily="50" charset="0"/>
                        </a:rPr>
                        <a:t>CFI U14 U19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00FF00"/>
                          </a:highlight>
                          <a:latin typeface="FFF Equipe" panose="02000503000000020004" pitchFamily="50" charset="0"/>
                        </a:rPr>
                        <a:t>20 décembre et 21 janvier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00FF00"/>
                          </a:highlight>
                          <a:latin typeface="FFF Equipe" panose="02000503000000020004" pitchFamily="50" charset="0"/>
                        </a:rPr>
                        <a:t>Château Renault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00FF00"/>
                          </a:highlight>
                          <a:latin typeface="FFF Equipe" panose="02000503000000020004" pitchFamily="50" charset="0"/>
                        </a:rPr>
                        <a:t>8H –16H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11582"/>
                  </a:ext>
                </a:extLst>
              </a:tr>
              <a:tr h="2540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00FF00"/>
                          </a:highlight>
                          <a:latin typeface="FFF Equipe" panose="02000503000000020004" pitchFamily="50" charset="0"/>
                        </a:rPr>
                        <a:t>CFI U14 U19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00FF00"/>
                          </a:highlight>
                          <a:latin typeface="FFF Equipe" panose="02000503000000020004" pitchFamily="50" charset="0"/>
                        </a:rPr>
                        <a:t>18 mars et 20 avril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00FF00"/>
                          </a:highlight>
                          <a:latin typeface="FFF Equipe" panose="02000503000000020004" pitchFamily="50" charset="0"/>
                        </a:rPr>
                        <a:t>Pont de </a:t>
                      </a:r>
                      <a:r>
                        <a:rPr lang="fr-FR" sz="1200" dirty="0" err="1">
                          <a:highlight>
                            <a:srgbClr val="00FF00"/>
                          </a:highlight>
                          <a:latin typeface="FFF Equipe" panose="02000503000000020004" pitchFamily="50" charset="0"/>
                        </a:rPr>
                        <a:t>Ruan</a:t>
                      </a:r>
                      <a:endParaRPr lang="fr-FR" sz="1200" dirty="0">
                        <a:highlight>
                          <a:srgbClr val="00FF00"/>
                        </a:highlight>
                        <a:latin typeface="FFF Equipe" panose="02000503000000020004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00FF00"/>
                          </a:highlight>
                          <a:latin typeface="FFF Equipe" panose="02000503000000020004" pitchFamily="50" charset="0"/>
                        </a:rPr>
                        <a:t>8H –16H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341174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00FFFF"/>
                          </a:highlight>
                          <a:latin typeface="FFF Equipe" panose="02000503000000020004" pitchFamily="50" charset="0"/>
                        </a:rPr>
                        <a:t>CFI SENIORS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00FFFF"/>
                          </a:highlight>
                          <a:latin typeface="FFF Equipe" panose="02000503000000020004" pitchFamily="50" charset="0"/>
                        </a:rPr>
                        <a:t>8 novembre et 6 décembre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00FFFF"/>
                          </a:highlight>
                          <a:latin typeface="FFF Equipe" panose="02000503000000020004" pitchFamily="50" charset="0"/>
                        </a:rPr>
                        <a:t>Azay le Rideau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00FFFF"/>
                          </a:highlight>
                          <a:latin typeface="FFF Equipe" panose="02000503000000020004" pitchFamily="50" charset="0"/>
                        </a:rPr>
                        <a:t>8H –16H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026882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FF0000"/>
                          </a:highlight>
                          <a:latin typeface="FFF Equipe" panose="02000503000000020004" pitchFamily="50" charset="0"/>
                        </a:rPr>
                        <a:t>MODULE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0000"/>
                          </a:highlight>
                          <a:latin typeface="FFF Equipe" panose="02000503000000020004" pitchFamily="50" charset="0"/>
                        </a:rPr>
                        <a:t>28 Octobre</a:t>
                      </a:r>
                    </a:p>
                    <a:p>
                      <a:pPr algn="ctr"/>
                      <a:r>
                        <a:rPr lang="fr-FR" sz="1200" dirty="0">
                          <a:highlight>
                            <a:srgbClr val="FF0000"/>
                          </a:highlight>
                          <a:latin typeface="FFF Equipe" panose="02000503000000020004" pitchFamily="50" charset="0"/>
                        </a:rPr>
                        <a:t> 29 octobre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0000"/>
                          </a:highlight>
                          <a:latin typeface="FFF Equipe" panose="02000503000000020004" pitchFamily="50" charset="0"/>
                        </a:rPr>
                        <a:t>Montrichard</a:t>
                      </a:r>
                    </a:p>
                    <a:p>
                      <a:pPr algn="ctr"/>
                      <a:r>
                        <a:rPr lang="fr-FR" sz="1200" dirty="0">
                          <a:highlight>
                            <a:srgbClr val="FF0000"/>
                          </a:highlight>
                          <a:latin typeface="FFF Equipe" panose="02000503000000020004" pitchFamily="50" charset="0"/>
                        </a:rPr>
                        <a:t>La Croix en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highlight>
                          <a:srgbClr val="FF0000"/>
                        </a:highlight>
                        <a:latin typeface="FFF Equipe" panose="02000503000000020004" pitchFamily="50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FF0000"/>
                          </a:highlight>
                          <a:latin typeface="FFF Equipe" panose="02000503000000020004" pitchFamily="50" charset="0"/>
                        </a:rPr>
                        <a:t>9H –17H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026536"/>
                  </a:ext>
                </a:extLst>
              </a:tr>
              <a:tr h="374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FF00FF"/>
                          </a:highlight>
                          <a:latin typeface="FFF Equipe" panose="02000503000000020004" pitchFamily="50" charset="0"/>
                        </a:rPr>
                        <a:t>ATTESTATION FED FEMININ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00FF"/>
                          </a:highlight>
                          <a:latin typeface="FFF Equipe" panose="02000503000000020004" pitchFamily="50" charset="0"/>
                        </a:rPr>
                        <a:t>6 Décembre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00FF"/>
                          </a:highlight>
                          <a:latin typeface="FFF Equipe" panose="02000503000000020004" pitchFamily="50" charset="0"/>
                        </a:rPr>
                        <a:t>A déterminer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FF00FF"/>
                          </a:highlight>
                          <a:latin typeface="FFF Equipe" panose="02000503000000020004" pitchFamily="50" charset="0"/>
                        </a:rPr>
                        <a:t>9h-17h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911243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highlight>
                            <a:srgbClr val="0000FF"/>
                          </a:highlight>
                          <a:latin typeface="FFF Equipe" panose="02000503000000020004" pitchFamily="50" charset="0"/>
                        </a:rPr>
                        <a:t>ATTESTATION FED FUTSAL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0000FF"/>
                          </a:highlight>
                          <a:latin typeface="FFF Equipe" panose="02000503000000020004" pitchFamily="50" charset="0"/>
                        </a:rPr>
                        <a:t>7 février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0000FF"/>
                          </a:highlight>
                          <a:latin typeface="FFF Equipe" panose="02000503000000020004" pitchFamily="50" charset="0"/>
                        </a:rPr>
                        <a:t>A déterminer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highlight>
                            <a:srgbClr val="0000FF"/>
                          </a:highlight>
                          <a:latin typeface="FFF Equipe" panose="02000503000000020004" pitchFamily="50" charset="0"/>
                        </a:rPr>
                        <a:t>9h-17h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41584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77F9036B-8F68-AC2D-424D-C1BAFF977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2936"/>
              </p:ext>
            </p:extLst>
          </p:nvPr>
        </p:nvGraphicFramePr>
        <p:xfrm>
          <a:off x="464793" y="5084022"/>
          <a:ext cx="11262414" cy="1773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069">
                  <a:extLst>
                    <a:ext uri="{9D8B030D-6E8A-4147-A177-3AD203B41FA5}">
                      <a16:colId xmlns:a16="http://schemas.microsoft.com/office/drawing/2014/main" val="2198389626"/>
                    </a:ext>
                  </a:extLst>
                </a:gridCol>
                <a:gridCol w="1877069">
                  <a:extLst>
                    <a:ext uri="{9D8B030D-6E8A-4147-A177-3AD203B41FA5}">
                      <a16:colId xmlns:a16="http://schemas.microsoft.com/office/drawing/2014/main" val="1568053176"/>
                    </a:ext>
                  </a:extLst>
                </a:gridCol>
                <a:gridCol w="1877069">
                  <a:extLst>
                    <a:ext uri="{9D8B030D-6E8A-4147-A177-3AD203B41FA5}">
                      <a16:colId xmlns:a16="http://schemas.microsoft.com/office/drawing/2014/main" val="2615379419"/>
                    </a:ext>
                  </a:extLst>
                </a:gridCol>
                <a:gridCol w="1877069">
                  <a:extLst>
                    <a:ext uri="{9D8B030D-6E8A-4147-A177-3AD203B41FA5}">
                      <a16:colId xmlns:a16="http://schemas.microsoft.com/office/drawing/2014/main" val="4093758120"/>
                    </a:ext>
                  </a:extLst>
                </a:gridCol>
                <a:gridCol w="1877069">
                  <a:extLst>
                    <a:ext uri="{9D8B030D-6E8A-4147-A177-3AD203B41FA5}">
                      <a16:colId xmlns:a16="http://schemas.microsoft.com/office/drawing/2014/main" val="3741269671"/>
                    </a:ext>
                  </a:extLst>
                </a:gridCol>
                <a:gridCol w="1877069">
                  <a:extLst>
                    <a:ext uri="{9D8B030D-6E8A-4147-A177-3AD203B41FA5}">
                      <a16:colId xmlns:a16="http://schemas.microsoft.com/office/drawing/2014/main" val="2043425251"/>
                    </a:ext>
                  </a:extLst>
                </a:gridCol>
              </a:tblGrid>
              <a:tr h="39008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DIPLÔME FEDERAL RESPONSABLE ECOLE DE FOOT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DIPLÔME FEDERAL  COACH JEUNES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DIPLÔME FEDERAL  COACH SENIORS</a:t>
                      </a:r>
                    </a:p>
                    <a:p>
                      <a:pPr algn="ctr"/>
                      <a:endParaRPr lang="fr-FR" sz="1200" dirty="0">
                        <a:latin typeface="FFF Equipe" panose="02000503000000020004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FFF Equipe" panose="02000503000000020004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045612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Positionnement 24 janvier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Positionnement 24 Janvier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Positionnement 24 janvier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541696"/>
                  </a:ext>
                </a:extLst>
              </a:tr>
              <a:tr h="28652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S1 du 23 au 26 Février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S1 du 23 au 25 Février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S1 du 23 au 26 Février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650602"/>
                  </a:ext>
                </a:extLst>
              </a:tr>
              <a:tr h="28652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S2 du 13 au 16 Avril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S2 du 13 au 15 Avril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S2 du 20 au 23 Avril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279228"/>
                  </a:ext>
                </a:extLst>
              </a:tr>
              <a:tr h="28652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FFF Equipe" panose="02000503000000020004" pitchFamily="50" charset="0"/>
                        </a:rPr>
                        <a:t>Certification 13 juin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Certification 13 juin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Certification 13 juin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FFF Equipe" panose="02000503000000020004" pitchFamily="50" charset="0"/>
                        </a:rPr>
                        <a:t>Lieu a déterminer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940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580575"/>
      </p:ext>
    </p:extLst>
  </p:cSld>
  <p:clrMapOvr>
    <a:masterClrMapping/>
  </p:clrMapOvr>
</p:sld>
</file>

<file path=ppt/theme/theme1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253</Words>
  <Application>Microsoft Office PowerPoint</Application>
  <PresentationFormat>Grand écran</PresentationFormat>
  <Paragraphs>80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FFF Equipe</vt:lpstr>
      <vt:lpstr>FFF Equipe Black</vt:lpstr>
      <vt:lpstr>3_Thème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HENNAULT Sébastien</dc:creator>
  <cp:lastModifiedBy>Guillaume GIUNTINI</cp:lastModifiedBy>
  <cp:revision>2</cp:revision>
  <cp:lastPrinted>2025-07-17T14:02:53Z</cp:lastPrinted>
  <dcterms:created xsi:type="dcterms:W3CDTF">2022-06-16T08:28:59Z</dcterms:created>
  <dcterms:modified xsi:type="dcterms:W3CDTF">2025-09-01T19:42:33Z</dcterms:modified>
</cp:coreProperties>
</file>