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320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98274E-F7B7-137D-B7C1-C0E9A2AD4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FF750C0-9816-F439-7A69-6DFF2CB7C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9589F7-BB12-6FC6-9307-DF8BE48C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106D-6EF1-4B35-A0F2-C14BEC745658}" type="datetimeFigureOut">
              <a:rPr lang="fr-FR" smtClean="0"/>
              <a:t>13/09/2024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6C33A2-5FDF-DE65-E35C-106178F25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7BC554-2B88-515D-D7F0-8ABF7F9F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41EAD-0EC6-4B39-939E-A9085C591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686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0EBE7C-28A6-5827-5037-9C24EF15E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FE261B2-FFAD-2A2C-82F9-9711209FC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0119AB-6942-F3D7-45AE-4E98A7FBA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106D-6EF1-4B35-A0F2-C14BEC745658}" type="datetimeFigureOut">
              <a:rPr lang="fr-FR" smtClean="0"/>
              <a:t>13/09/2024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5DA65E-76C3-6403-2ABB-CCBF4ECAE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640FE1-BA4F-3BF0-1F47-53B260B7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41EAD-0EC6-4B39-939E-A9085C591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09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E4388AD-FB73-4C54-B218-3C44D59170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0788164-AEE0-E1DD-CE04-9A2FF1717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4CB6D4-8096-5272-A62B-D85D3088B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106D-6EF1-4B35-A0F2-C14BEC745658}" type="datetimeFigureOut">
              <a:rPr lang="fr-FR" smtClean="0"/>
              <a:t>13/09/2024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D9871A-2B92-ED6B-ED98-4A0EEFF31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85FD51-EEB0-986C-3381-4F5C23553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41EAD-0EC6-4B39-939E-A9085C591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44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125213-C658-E36D-DB06-85B8644CC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32439B-D60A-6DBC-2604-441778408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F766C9-1852-99AD-40F2-9BE389E3F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106D-6EF1-4B35-A0F2-C14BEC745658}" type="datetimeFigureOut">
              <a:rPr lang="fr-FR" smtClean="0"/>
              <a:t>13/09/2024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39D200-6800-844F-D530-45EE4C9C1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F7CF8E-4050-36E8-E1D9-EC85D1DF6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41EAD-0EC6-4B39-939E-A9085C591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0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7C47EB-6696-2F99-2D55-FCF745B20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12D43B-129E-48AA-2585-29A40EFF6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5DE26E-87E5-7FA1-0A2E-D99D65483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106D-6EF1-4B35-A0F2-C14BEC745658}" type="datetimeFigureOut">
              <a:rPr lang="fr-FR" smtClean="0"/>
              <a:t>13/09/2024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853D17-2E4C-03D0-342C-120F32193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58DE74-033E-9A70-08E6-A66BCDBD3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41EAD-0EC6-4B39-939E-A9085C591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30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E70426-D0FB-3397-A593-8E1B818D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955C8A-7241-11C3-BE82-8B4BB73AD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91932B-4905-CBFD-1A53-411D3F298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BC5F76-A5F5-4D13-04B0-56B82DE74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106D-6EF1-4B35-A0F2-C14BEC745658}" type="datetimeFigureOut">
              <a:rPr lang="fr-FR" smtClean="0"/>
              <a:t>13/09/2024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13A81F-D1D9-4A8B-79C4-010527168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0E081C-50CC-DBFE-CA07-9BC065CD5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41EAD-0EC6-4B39-939E-A9085C591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15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DF1DA7-259E-F83D-21B5-CC00F897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844984-6411-DFBB-5332-1DC1160A2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4A6AE4E-6FEC-A46B-1648-5F779E70A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A40E34E-B3DA-9CA1-DBF3-B61358DC59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2776DF-5FF4-B9F7-7E15-8A9696D88E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2C70415-E77A-10EE-3166-DDEC8BF70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106D-6EF1-4B35-A0F2-C14BEC745658}" type="datetimeFigureOut">
              <a:rPr lang="fr-FR" smtClean="0"/>
              <a:t>13/09/2024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8CF2351-98C4-19B9-8EF2-D0708A9B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B287E06-1865-E706-8C62-ACB2DF9C5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41EAD-0EC6-4B39-939E-A9085C591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86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52584-FB70-F4C0-038B-E721129C1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55F0B9E-FCDE-3D1E-2BE5-09031B9E9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106D-6EF1-4B35-A0F2-C14BEC745658}" type="datetimeFigureOut">
              <a:rPr lang="fr-FR" smtClean="0"/>
              <a:t>13/09/2024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C3D9C6-5F51-A670-6C14-FB65FD28A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BF343C-4294-758D-377E-B911773BE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41EAD-0EC6-4B39-939E-A9085C591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7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22DFD99-02E6-EE34-9C5B-2E1B03F4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106D-6EF1-4B35-A0F2-C14BEC745658}" type="datetimeFigureOut">
              <a:rPr lang="fr-FR" smtClean="0"/>
              <a:t>13/09/2024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3359490-A300-6EE6-72AB-BF81831FC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19695B-0B90-8A21-67FE-498973A71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41EAD-0EC6-4B39-939E-A9085C591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84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6E026F-917A-A43C-2732-85A3D2789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45E3BC-85A7-9BF7-229F-F9A81A5EA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E43627-9DDC-D30C-E178-BE93F8885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291EA9-4E94-98B0-0165-70659FEFE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106D-6EF1-4B35-A0F2-C14BEC745658}" type="datetimeFigureOut">
              <a:rPr lang="fr-FR" smtClean="0"/>
              <a:t>13/09/2024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609211-E322-759D-843F-401E86738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F74847-BB5E-45E7-CB5D-A1BC39F2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41EAD-0EC6-4B39-939E-A9085C591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00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70DEC2-9FF2-18DC-A2A9-B5E8C5C03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6859921-0946-E6CC-CB11-31F3BB4EC0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9168D0C-AA2C-D95A-3C02-B6116BC64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F3BA3D-61FB-775A-DB23-CBA7AC17D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106D-6EF1-4B35-A0F2-C14BEC745658}" type="datetimeFigureOut">
              <a:rPr lang="fr-FR" smtClean="0"/>
              <a:t>13/09/2024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EF4E56-F7CE-281C-1EDD-1860B0611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A16983-5398-5F55-3E86-4FB0C0D2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41EAD-0EC6-4B39-939E-A9085C591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067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976200A-E6DC-B6CE-2DE1-CFF4EF6EA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5E972B-4779-8A78-0E80-38A196AAA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9477ED-C68D-BD46-871A-6565331A3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BD106D-6EF1-4B35-A0F2-C14BEC745658}" type="datetimeFigureOut">
              <a:rPr lang="fr-FR" smtClean="0"/>
              <a:t>13/09/2024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16F0CF-91BB-1D6B-63A3-D2E26DA06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96CB05-4D54-4672-7D54-45397033E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041EAD-0EC6-4B39-939E-A9085C591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78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  4">
            <a:extLst>
              <a:ext uri="{FF2B5EF4-FFF2-40B4-BE49-F238E27FC236}">
                <a16:creationId xmlns:a16="http://schemas.microsoft.com/office/drawing/2014/main" id="{FF0C657B-1982-1643-1330-9B0AC345F5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151DA97-3331-051C-8165-8B3BFC57581C}"/>
              </a:ext>
            </a:extLst>
          </p:cNvPr>
          <p:cNvSpPr txBox="1"/>
          <p:nvPr/>
        </p:nvSpPr>
        <p:spPr>
          <a:xfrm>
            <a:off x="3560003" y="1018621"/>
            <a:ext cx="7563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Je connais l’engagement dans une Association</a:t>
            </a:r>
          </a:p>
          <a:p>
            <a:r>
              <a:rPr lang="fr-FR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J’assiste aux réunions d’éducateurs et je demande conseil</a:t>
            </a:r>
          </a:p>
          <a:p>
            <a:r>
              <a:rPr lang="fr-FR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Je m’inscris à des formations si j’en ai besoin ou si mon club me le demande</a:t>
            </a:r>
          </a:p>
          <a:p>
            <a:r>
              <a:rPr lang="fr-FR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Je participe à l’organisation d’au moins 1 évènement au sein du club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31C9CE2-BB55-7301-3D4E-49C5DEF04AF4}"/>
              </a:ext>
            </a:extLst>
          </p:cNvPr>
          <p:cNvSpPr txBox="1"/>
          <p:nvPr/>
        </p:nvSpPr>
        <p:spPr>
          <a:xfrm>
            <a:off x="3560002" y="2408219"/>
            <a:ext cx="6910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Je dois installer ma séance avant l’heure de début. </a:t>
            </a:r>
          </a:p>
          <a:p>
            <a:r>
              <a:rPr lang="fr-FR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J’ai une tenue d’éducateur + Chronomètre ou Montre (pas de      )</a:t>
            </a:r>
          </a:p>
          <a:p>
            <a:r>
              <a:rPr lang="fr-FR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Les contenus proposés aux enfants sont adaptés à leurs besoins</a:t>
            </a:r>
          </a:p>
          <a:p>
            <a:r>
              <a:rPr lang="fr-FR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Lors des entraînements je suis sur le terrain avec seulement les enfants</a:t>
            </a:r>
          </a:p>
          <a:p>
            <a:r>
              <a:rPr lang="fr-FR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Je suis bienveillant, à l’écoute, et avec l’envie de transmettre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5A0E360-8E85-35EC-8D08-69766C3D60B1}"/>
              </a:ext>
            </a:extLst>
          </p:cNvPr>
          <p:cNvSpPr txBox="1"/>
          <p:nvPr/>
        </p:nvSpPr>
        <p:spPr>
          <a:xfrm>
            <a:off x="3560003" y="3832435"/>
            <a:ext cx="82606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J’organise mes besoins (administratif, maillots, gouters, transport,..)</a:t>
            </a:r>
          </a:p>
          <a:p>
            <a:r>
              <a:rPr lang="fr-FR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Lors des plateaux ou matchs, je suis calme et concentré</a:t>
            </a:r>
          </a:p>
          <a:p>
            <a:r>
              <a:rPr lang="fr-FR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Je donne ponctuellement des conseils en toute bienveillance</a:t>
            </a:r>
          </a:p>
          <a:p>
            <a:r>
              <a:rPr lang="fr-FR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Je suis respectueux des équipes adverses et de l’arbitrage. Mon image et celle de mon club sont en jeu.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0BE0664-B2B5-AF55-0942-9A79547440ED}"/>
              </a:ext>
            </a:extLst>
          </p:cNvPr>
          <p:cNvSpPr txBox="1"/>
          <p:nvPr/>
        </p:nvSpPr>
        <p:spPr>
          <a:xfrm>
            <a:off x="3560003" y="5297567"/>
            <a:ext cx="8439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Je tiens un suivi des présences aux entraînements (Application, Tableau, …)</a:t>
            </a:r>
          </a:p>
          <a:p>
            <a:r>
              <a:rPr lang="fr-FR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Je prends rdv avec un parent si le besoin s’en ressent, en aucun cas pendant la séance</a:t>
            </a:r>
          </a:p>
          <a:p>
            <a:r>
              <a:rPr lang="fr-FR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Je reste modéré et respectueux sur les réseaux. L’Humilité est la plus belle des qualités.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DBC69E6-120E-E38A-A106-3B3B7B87BD1A}"/>
              </a:ext>
            </a:extLst>
          </p:cNvPr>
          <p:cNvSpPr/>
          <p:nvPr/>
        </p:nvSpPr>
        <p:spPr>
          <a:xfrm>
            <a:off x="1" y="6292311"/>
            <a:ext cx="12112978" cy="5360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Pour être Educateur, li faut être passionné.</a:t>
            </a:r>
          </a:p>
          <a:p>
            <a:pPr algn="ctr"/>
            <a:r>
              <a:rPr lang="fr-FR" sz="1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Cette passion doit se transmettre à travers de la bienveillance et des compétences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F53E425-3883-79A3-1188-AC2E5E246732}"/>
              </a:ext>
            </a:extLst>
          </p:cNvPr>
          <p:cNvSpPr/>
          <p:nvPr/>
        </p:nvSpPr>
        <p:spPr>
          <a:xfrm>
            <a:off x="824089" y="1078458"/>
            <a:ext cx="2415822" cy="9575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Au Club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05D26E84-D204-1DA0-D420-E8449AEBE4BE}"/>
              </a:ext>
            </a:extLst>
          </p:cNvPr>
          <p:cNvSpPr/>
          <p:nvPr/>
        </p:nvSpPr>
        <p:spPr>
          <a:xfrm>
            <a:off x="824089" y="2470758"/>
            <a:ext cx="2415822" cy="9582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Aux Entrainements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642C436F-71CE-2CFE-EF61-2C0F952DC9D9}"/>
              </a:ext>
            </a:extLst>
          </p:cNvPr>
          <p:cNvSpPr/>
          <p:nvPr/>
        </p:nvSpPr>
        <p:spPr>
          <a:xfrm>
            <a:off x="824089" y="3860045"/>
            <a:ext cx="2415822" cy="9582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Aux Matchs / Plateaux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F7410B9B-1473-29FA-FC9C-AFED4605ED52}"/>
              </a:ext>
            </a:extLst>
          </p:cNvPr>
          <p:cNvSpPr/>
          <p:nvPr/>
        </p:nvSpPr>
        <p:spPr>
          <a:xfrm>
            <a:off x="824089" y="5249333"/>
            <a:ext cx="2415822" cy="9582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Communication / Echanges</a:t>
            </a:r>
          </a:p>
        </p:txBody>
      </p:sp>
      <p:pic>
        <p:nvPicPr>
          <p:cNvPr id="26" name="Image 25" descr="Une image contenant texte, logo, Marque, Emblème&#10;&#10;Description générée automatiquement">
            <a:extLst>
              <a:ext uri="{FF2B5EF4-FFF2-40B4-BE49-F238E27FC236}">
                <a16:creationId xmlns:a16="http://schemas.microsoft.com/office/drawing/2014/main" id="{1E5DF155-CD44-6DF2-754B-6276E2D8F8D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181" y="182643"/>
            <a:ext cx="627056" cy="812262"/>
          </a:xfrm>
          <a:prstGeom prst="rect">
            <a:avLst/>
          </a:prstGeom>
        </p:spPr>
      </p:pic>
      <p:sp>
        <p:nvSpPr>
          <p:cNvPr id="27" name="Ellipse 26">
            <a:extLst>
              <a:ext uri="{FF2B5EF4-FFF2-40B4-BE49-F238E27FC236}">
                <a16:creationId xmlns:a16="http://schemas.microsoft.com/office/drawing/2014/main" id="{3CEDDC30-5528-26A8-4972-00151A9CC163}"/>
              </a:ext>
            </a:extLst>
          </p:cNvPr>
          <p:cNvSpPr/>
          <p:nvPr/>
        </p:nvSpPr>
        <p:spPr>
          <a:xfrm>
            <a:off x="10615596" y="60569"/>
            <a:ext cx="1296876" cy="129831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CC89741-0AC8-5558-2B1F-99DE4258E2F1}"/>
              </a:ext>
            </a:extLst>
          </p:cNvPr>
          <p:cNvSpPr txBox="1"/>
          <p:nvPr/>
        </p:nvSpPr>
        <p:spPr>
          <a:xfrm>
            <a:off x="10566124" y="1298889"/>
            <a:ext cx="1638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Logo du club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84B84FF4-0190-B358-60C5-22A6C10EEB5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3237" y="70392"/>
            <a:ext cx="836086" cy="92333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065CAEA-2CA5-D912-1533-AE3736B76E5A}"/>
              </a:ext>
            </a:extLst>
          </p:cNvPr>
          <p:cNvSpPr/>
          <p:nvPr/>
        </p:nvSpPr>
        <p:spPr>
          <a:xfrm>
            <a:off x="2630113" y="77565"/>
            <a:ext cx="7840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En tant qu’Educateur…</a:t>
            </a:r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5" name="Image 34" descr="Une image contenant texte, habits, affiche, capture d’écran&#10;&#10;Description générée automatiquement">
            <a:extLst>
              <a:ext uri="{FF2B5EF4-FFF2-40B4-BE49-F238E27FC236}">
                <a16:creationId xmlns:a16="http://schemas.microsoft.com/office/drawing/2014/main" id="{74786F72-54D0-EDA4-9806-E196900583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0580" y="2159948"/>
            <a:ext cx="1410067" cy="2154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0031D05-EE01-9A72-C8BC-E8E7CDC377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4311" y="2641120"/>
            <a:ext cx="191094" cy="31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2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Office PowerPoint</Application>
  <PresentationFormat>Grand écran</PresentationFormat>
  <Paragraphs>24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Guillaume GIUNTINI</dc:creator>
  <cp:lastModifiedBy>Guillaume GIUNTINI</cp:lastModifiedBy>
  <cp:revision>1</cp:revision>
  <dcterms:created xsi:type="dcterms:W3CDTF">2024-09-13T09:02:17Z</dcterms:created>
  <dcterms:modified xsi:type="dcterms:W3CDTF">2024-09-13T09:02:37Z</dcterms:modified>
</cp:coreProperties>
</file>