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38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BEC624-A422-615B-AB77-91C92D742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CA16BF2-45F5-1868-61C0-4242E4A7A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3ED7C4-009B-CC43-5147-13C18E425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44DF-87C1-4BBD-BBFD-F88F73261F8C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48D948-05FE-9973-8671-6E5ADC41A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49C35E-C822-5589-6789-4E632CBDC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8A41-A73B-4882-B777-4B3FA3DA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66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A2375D-0E8C-2C09-65A7-63A80A650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C19FCE-5AC5-8917-F7F8-90FBD17F2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A9CCE7-216A-DC1A-7F2E-11A92752A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44DF-87C1-4BBD-BBFD-F88F73261F8C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2F32AB-342B-6E2B-CADF-C8DE2A2C3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B1E76C-B219-8813-DBD0-AF6203DD0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8A41-A73B-4882-B777-4B3FA3DA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74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37FE593-9C12-F5F0-CC80-2E360BB23F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66B1162-8C88-17FF-2CB9-084CF05B3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702890-1045-0138-3447-BF55C3AA7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44DF-87C1-4BBD-BBFD-F88F73261F8C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3681AF-92F2-3419-25AD-71B2E209B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0F9071-FE31-6918-C8FA-9B4063B53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8A41-A73B-4882-B777-4B3FA3DA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81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187A-2736-4896-B5DA-460D720F5A58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7E31-FF74-4780-B440-5439B87BD8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92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39ABEB-F385-73EB-13F7-BDFD5183E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126F8E-A2CD-6519-76ED-C64EDB025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5F7DB2-3275-A1BD-C666-75B78924A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44DF-87C1-4BBD-BBFD-F88F73261F8C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48F8A4-E24B-8B21-2CF0-B5CC82570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C9ABF9-CBA3-4533-EF9B-E7653F110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8A41-A73B-4882-B777-4B3FA3DA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60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D39410-5D97-561E-9106-2A559F49E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8A3CA6-076D-546B-BB9D-54DFFF8DF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D8B0A1-2925-ECBC-FD19-2C6722853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44DF-87C1-4BBD-BBFD-F88F73261F8C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874B4E-763D-5000-CD65-3BF4FAEE1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31E8E6-58CB-2B23-2061-35BEFA44C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8A41-A73B-4882-B777-4B3FA3DA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80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802BEE-DABA-16DA-A193-470D04A31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2DD3AB-C68C-86EA-1385-30A93DBCC2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315998-4023-CADF-4415-84752EC36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26ACDE-68D6-7202-15B1-560FF6BB8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44DF-87C1-4BBD-BBFD-F88F73261F8C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6B6F65-0D98-CFDC-3B98-9FDB0AA45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B80529-1B20-59F4-31FD-18FBD142F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8A41-A73B-4882-B777-4B3FA3DA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05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E72210-75DB-36B1-30C9-E3DE90553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740635-4E0A-71B6-A0D4-A9465201D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33537F-5327-7D61-9A8A-E526BDE15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9E5AF78-8A75-32A1-91A0-CB60A1DE06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B5369DD-F447-7CF8-88A6-B7EA065B5D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7065EDB-6FC4-12A9-29C6-DA7D44550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44DF-87C1-4BBD-BBFD-F88F73261F8C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669BC6C-F8DE-9194-E9DE-167D03C0E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7DE9423-4AFA-4165-0D1C-01C001DAF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8A41-A73B-4882-B777-4B3FA3DA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01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2085E8-E64F-96C0-F327-82F4350C5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A90DCCB-B2F2-CDE5-4F6E-2F9C5019C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44DF-87C1-4BBD-BBFD-F88F73261F8C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B94105F-77EF-6BFC-5F6B-5FF15F09A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A694B32-7FEE-B149-58AF-47AABC66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8A41-A73B-4882-B777-4B3FA3DA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37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2081C51-90C4-D321-4954-04B73B07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44DF-87C1-4BBD-BBFD-F88F73261F8C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F4FC9ED-1667-31B5-8BB0-FFE7E0CDD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13E467C-3FB2-3C1F-BCE6-486C06823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8A41-A73B-4882-B777-4B3FA3DA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5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D52FFD-DF54-1F3A-87D4-2584A6571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E69495-194E-B0C6-EB86-A27090FF2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331975-5DD8-39A1-4BD7-398FF884B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CFB919-8AE8-278C-EC85-CFCD2D069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44DF-87C1-4BBD-BBFD-F88F73261F8C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06B9BC-A984-3BA6-45E2-C4E35CBC8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00047B-8FD3-A916-9659-2602E3444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8A41-A73B-4882-B777-4B3FA3DA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12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FC7101-C050-2221-A776-8D9B0C51B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AB90CF7-6798-EE0F-C3AE-2B2D873529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B86648D-E97E-8D91-6E6E-61376CD20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293D30-B6F4-BB08-502A-AABC1D6E4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44DF-87C1-4BBD-BBFD-F88F73261F8C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A1AE80-D824-EF3D-9BE8-6D4E51D0D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E83A80-1EB5-E070-31D4-AA7D2DCCA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8A41-A73B-4882-B777-4B3FA3DA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1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BC1C898-74ED-3D7A-6AFC-C59247393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DBE13D-AA84-EFBF-3C3D-6EACD75F1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985182-AC38-F41C-BEEE-0AAD9AF73C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444DF-87C1-4BBD-BBFD-F88F73261F8C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2CF7B-55BB-F5FE-9569-21D57BD3FF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E66A2D-7491-C823-6C32-0EC28E902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A8A41-A73B-4882-B777-4B3FA3DA1B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7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722E8B98-4460-44CC-BDB7-D78797129CCC}"/>
              </a:ext>
            </a:extLst>
          </p:cNvPr>
          <p:cNvSpPr txBox="1"/>
          <p:nvPr/>
        </p:nvSpPr>
        <p:spPr>
          <a:xfrm>
            <a:off x="6096000" y="358611"/>
            <a:ext cx="4532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>
                <a:solidFill>
                  <a:schemeClr val="accent2">
                    <a:lumMod val="75000"/>
                  </a:schemeClr>
                </a:solidFill>
                <a:latin typeface="Biome" panose="020B0502040204020203" pitchFamily="34" charset="0"/>
                <a:cs typeface="Biome" panose="020B0502040204020203" pitchFamily="34" charset="0"/>
              </a:rPr>
              <a:t>Les catégories d’âge</a:t>
            </a:r>
          </a:p>
          <a:p>
            <a:pPr algn="ctr"/>
            <a:r>
              <a:rPr lang="fr-FR" sz="5400" dirty="0">
                <a:solidFill>
                  <a:schemeClr val="accent2">
                    <a:lumMod val="75000"/>
                  </a:schemeClr>
                </a:solidFill>
                <a:latin typeface="Biome" panose="020B0502040204020203" pitchFamily="34" charset="0"/>
                <a:cs typeface="Biome" panose="020B0502040204020203" pitchFamily="34" charset="0"/>
              </a:rPr>
              <a:t>2023-2024</a:t>
            </a: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E3CB9DFE-4AF5-92D4-17A9-9FECF1AE17D3}"/>
              </a:ext>
            </a:extLst>
          </p:cNvPr>
          <p:cNvGraphicFramePr>
            <a:graphicFrameLocks noGrp="1"/>
          </p:cNvGraphicFramePr>
          <p:nvPr/>
        </p:nvGraphicFramePr>
        <p:xfrm>
          <a:off x="191614" y="102550"/>
          <a:ext cx="5721073" cy="507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820">
                  <a:extLst>
                    <a:ext uri="{9D8B030D-6E8A-4147-A177-3AD203B41FA5}">
                      <a16:colId xmlns:a16="http://schemas.microsoft.com/office/drawing/2014/main" val="4216906776"/>
                    </a:ext>
                  </a:extLst>
                </a:gridCol>
                <a:gridCol w="1193671">
                  <a:extLst>
                    <a:ext uri="{9D8B030D-6E8A-4147-A177-3AD203B41FA5}">
                      <a16:colId xmlns:a16="http://schemas.microsoft.com/office/drawing/2014/main" val="697023135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2648585731"/>
                    </a:ext>
                  </a:extLst>
                </a:gridCol>
                <a:gridCol w="1819251">
                  <a:extLst>
                    <a:ext uri="{9D8B030D-6E8A-4147-A177-3AD203B41FA5}">
                      <a16:colId xmlns:a16="http://schemas.microsoft.com/office/drawing/2014/main" val="3107145852"/>
                    </a:ext>
                  </a:extLst>
                </a:gridCol>
              </a:tblGrid>
              <a:tr h="7425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Joueuse née en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Sa licence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Avec les filles, elle peut jouer en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Avec les garçons, elle peut jouer en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377469"/>
                  </a:ext>
                </a:extLst>
              </a:tr>
              <a:tr h="29702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2018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U6F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U7F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U7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577161"/>
                  </a:ext>
                </a:extLst>
              </a:tr>
              <a:tr h="29702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2017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U7F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U7F –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U9F*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U7 –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U9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649979"/>
                  </a:ext>
                </a:extLst>
              </a:tr>
              <a:tr h="29702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2016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U8F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U9F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B0F0"/>
                          </a:solidFill>
                        </a:rPr>
                        <a:t>U7</a:t>
                      </a:r>
                      <a:r>
                        <a:rPr lang="fr-FR" sz="1200" b="1" dirty="0"/>
                        <a:t> – U9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473226"/>
                  </a:ext>
                </a:extLst>
              </a:tr>
              <a:tr h="29702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2015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U9F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U9F - U11F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U9 –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U11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540048"/>
                  </a:ext>
                </a:extLst>
              </a:tr>
              <a:tr h="29702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2014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U10F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U11F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B0F0"/>
                          </a:solidFill>
                        </a:rPr>
                        <a:t>U9</a:t>
                      </a:r>
                      <a:r>
                        <a:rPr lang="fr-FR" sz="1200" b="1" dirty="0"/>
                        <a:t> –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U11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614804"/>
                  </a:ext>
                </a:extLst>
              </a:tr>
              <a:tr h="29702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2013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U11F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U11F –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U13F*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U11 –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U12</a:t>
                      </a:r>
                      <a:r>
                        <a:rPr lang="fr-FR" sz="1200" b="1" dirty="0"/>
                        <a:t> –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U13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45939"/>
                  </a:ext>
                </a:extLst>
              </a:tr>
              <a:tr h="29702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2012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U12F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U13F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B0F0"/>
                          </a:solidFill>
                        </a:rPr>
                        <a:t>U11</a:t>
                      </a:r>
                      <a:r>
                        <a:rPr lang="fr-FR" sz="1200" b="1" dirty="0"/>
                        <a:t> – U12 – U13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395782"/>
                  </a:ext>
                </a:extLst>
              </a:tr>
              <a:tr h="29652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2011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U13F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U13F –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U15F*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B0F0"/>
                          </a:solidFill>
                        </a:rPr>
                        <a:t>U12</a:t>
                      </a:r>
                      <a:r>
                        <a:rPr lang="fr-FR" sz="1200" b="1" dirty="0"/>
                        <a:t> - U13 –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U14</a:t>
                      </a:r>
                      <a:r>
                        <a:rPr lang="fr-FR" sz="1200" b="1" dirty="0"/>
                        <a:t> –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U15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058389"/>
                  </a:ext>
                </a:extLst>
              </a:tr>
              <a:tr h="29702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2010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U14F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U15F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B0F0"/>
                          </a:solidFill>
                        </a:rPr>
                        <a:t>U13</a:t>
                      </a:r>
                      <a:r>
                        <a:rPr lang="fr-FR" sz="1200" b="1" dirty="0"/>
                        <a:t> – U14 – U15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073805"/>
                  </a:ext>
                </a:extLst>
              </a:tr>
              <a:tr h="29702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2009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U15F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U15F –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U18F*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B0F0"/>
                          </a:solidFill>
                        </a:rPr>
                        <a:t>U14</a:t>
                      </a:r>
                      <a:r>
                        <a:rPr lang="fr-FR" sz="1200" b="1" dirty="0"/>
                        <a:t> – U15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217116"/>
                  </a:ext>
                </a:extLst>
              </a:tr>
              <a:tr h="29702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2008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U16F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U18F –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SF**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B0F0"/>
                          </a:solidFill>
                        </a:rPr>
                        <a:t>U15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514167"/>
                  </a:ext>
                </a:extLst>
              </a:tr>
              <a:tr h="29702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2007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U17F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U18F –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SF**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817487"/>
                  </a:ext>
                </a:extLst>
              </a:tr>
              <a:tr h="29702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2006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U18F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U18F –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SF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921384"/>
                  </a:ext>
                </a:extLst>
              </a:tr>
              <a:tr h="297029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2005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U19F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SF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88612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DAAD7537-E091-BCE4-1593-C43792876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14" y="5537364"/>
            <a:ext cx="6219825" cy="96202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E5CA3733-BABF-65FD-6D18-DBF332F3E2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2802" y="201711"/>
            <a:ext cx="1530229" cy="190821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50AA1B9C-85B4-9EE5-584A-04CD6B4B48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5537" y="4057278"/>
            <a:ext cx="2786329" cy="18541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988581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Grand écran</PresentationFormat>
  <Paragraphs>59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Biome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CUVILLIER Alexis</dc:creator>
  <cp:lastModifiedBy>CUVILLIER Alexis</cp:lastModifiedBy>
  <cp:revision>1</cp:revision>
  <dcterms:created xsi:type="dcterms:W3CDTF">2023-08-22T11:07:17Z</dcterms:created>
  <dcterms:modified xsi:type="dcterms:W3CDTF">2023-08-22T11:08:06Z</dcterms:modified>
</cp:coreProperties>
</file>